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86" r:id="rId7"/>
    <p:sldId id="290" r:id="rId8"/>
    <p:sldId id="297" r:id="rId9"/>
    <p:sldId id="301" r:id="rId10"/>
    <p:sldId id="302" r:id="rId11"/>
    <p:sldId id="292" r:id="rId12"/>
    <p:sldId id="300" r:id="rId13"/>
    <p:sldId id="293" r:id="rId14"/>
    <p:sldId id="294" r:id="rId15"/>
    <p:sldId id="295" r:id="rId16"/>
    <p:sldId id="296" r:id="rId17"/>
    <p:sldId id="298" r:id="rId18"/>
    <p:sldId id="299" r:id="rId1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1"/>
    <a:srgbClr val="000000"/>
    <a:srgbClr val="D8D6DA"/>
    <a:srgbClr val="9C71BC"/>
    <a:srgbClr val="C9B5D8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2F728-D3B7-ABFB-32EA-15B2BB933931}" v="449" dt="2023-10-09T15:33:10.687"/>
    <p1510:client id="{19DBAC67-C720-D2E7-0D2B-E259F1EC8C7F}" v="14" dt="2023-10-09T22:36:54.467"/>
    <p1510:client id="{4C632D63-ADEE-D04F-03B7-A4CE110EA7C9}" v="1983" dt="2023-10-09T16:47:00.020"/>
    <p1510:client id="{4EF0FA33-74CC-4081-8518-80D0AE56A56B}" v="721" dt="2023-10-09T21:10:42.186"/>
    <p1510:client id="{937C6BA4-0181-4DC4-8191-56C45485C0E9}" v="376" dt="2023-10-10T11:37:14.442"/>
    <p1510:client id="{CFFDC671-E6FE-C11E-2A1E-6E2563AFF40A}" v="639" dt="2023-10-09T21:10:29.213"/>
    <p1510:client id="{EDBB0CD3-0AD8-4076-AAE0-5983F8669A24}" v="81" dt="2023-10-09T22:45:46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92"/>
        <p:guide pos="3144"/>
        <p:guide orient="horz" pos="9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Stefani" userId="3e1bad5e-e711-4c09-afb7-7d439c032f0c" providerId="ADAL" clId="{EDBB0CD3-0AD8-4076-AAE0-5983F8669A24}"/>
    <pc:docChg chg="custSel addSld modSld">
      <pc:chgData name="Rafael Stefani" userId="3e1bad5e-e711-4c09-afb7-7d439c032f0c" providerId="ADAL" clId="{EDBB0CD3-0AD8-4076-AAE0-5983F8669A24}" dt="2023-10-09T22:45:46.526" v="78" actId="20577"/>
      <pc:docMkLst>
        <pc:docMk/>
      </pc:docMkLst>
      <pc:sldChg chg="addSp delSp modSp mod">
        <pc:chgData name="Rafael Stefani" userId="3e1bad5e-e711-4c09-afb7-7d439c032f0c" providerId="ADAL" clId="{EDBB0CD3-0AD8-4076-AAE0-5983F8669A24}" dt="2023-10-09T22:45:40.682" v="74" actId="20577"/>
        <pc:sldMkLst>
          <pc:docMk/>
          <pc:sldMk cId="151257021" sldId="301"/>
        </pc:sldMkLst>
        <pc:spChg chg="mod">
          <ac:chgData name="Rafael Stefani" userId="3e1bad5e-e711-4c09-afb7-7d439c032f0c" providerId="ADAL" clId="{EDBB0CD3-0AD8-4076-AAE0-5983F8669A24}" dt="2023-10-09T22:45:40.682" v="74" actId="20577"/>
          <ac:spMkLst>
            <pc:docMk/>
            <pc:sldMk cId="151257021" sldId="301"/>
            <ac:spMk id="44" creationId="{57468834-B10B-47EB-B006-3A190F5E2BCF}"/>
          </ac:spMkLst>
        </pc:spChg>
        <pc:graphicFrameChg chg="add del mod">
          <ac:chgData name="Rafael Stefani" userId="3e1bad5e-e711-4c09-afb7-7d439c032f0c" providerId="ADAL" clId="{EDBB0CD3-0AD8-4076-AAE0-5983F8669A24}" dt="2023-10-09T22:39:48.819" v="16" actId="21"/>
          <ac:graphicFrameMkLst>
            <pc:docMk/>
            <pc:sldMk cId="151257021" sldId="301"/>
            <ac:graphicFrameMk id="5" creationId="{206A2A7D-ABF9-4BA9-BC2F-0625AB648504}"/>
          </ac:graphicFrameMkLst>
        </pc:graphicFrameChg>
      </pc:sldChg>
      <pc:sldChg chg="addSp delSp modSp add mod setBg">
        <pc:chgData name="Rafael Stefani" userId="3e1bad5e-e711-4c09-afb7-7d439c032f0c" providerId="ADAL" clId="{EDBB0CD3-0AD8-4076-AAE0-5983F8669A24}" dt="2023-10-09T22:45:46.526" v="78" actId="20577"/>
        <pc:sldMkLst>
          <pc:docMk/>
          <pc:sldMk cId="3880133972" sldId="302"/>
        </pc:sldMkLst>
        <pc:spChg chg="add mod">
          <ac:chgData name="Rafael Stefani" userId="3e1bad5e-e711-4c09-afb7-7d439c032f0c" providerId="ADAL" clId="{EDBB0CD3-0AD8-4076-AAE0-5983F8669A24}" dt="2023-10-09T22:43:48.253" v="51" actId="1076"/>
          <ac:spMkLst>
            <pc:docMk/>
            <pc:sldMk cId="3880133972" sldId="302"/>
            <ac:spMk id="7" creationId="{6DCBE6D5-030F-4357-9FF4-2802FA28693B}"/>
          </ac:spMkLst>
        </pc:spChg>
        <pc:spChg chg="add mod">
          <ac:chgData name="Rafael Stefani" userId="3e1bad5e-e711-4c09-afb7-7d439c032f0c" providerId="ADAL" clId="{EDBB0CD3-0AD8-4076-AAE0-5983F8669A24}" dt="2023-10-09T22:45:26.736" v="69" actId="20577"/>
          <ac:spMkLst>
            <pc:docMk/>
            <pc:sldMk cId="3880133972" sldId="302"/>
            <ac:spMk id="8" creationId="{094B6C63-78B3-42BE-B6F6-C09D65F1C6E8}"/>
          </ac:spMkLst>
        </pc:spChg>
        <pc:spChg chg="mod">
          <ac:chgData name="Rafael Stefani" userId="3e1bad5e-e711-4c09-afb7-7d439c032f0c" providerId="ADAL" clId="{EDBB0CD3-0AD8-4076-AAE0-5983F8669A24}" dt="2023-10-09T22:45:46.526" v="78" actId="20577"/>
          <ac:spMkLst>
            <pc:docMk/>
            <pc:sldMk cId="3880133972" sldId="302"/>
            <ac:spMk id="33" creationId="{1E8CEE91-7DF7-471F-808E-6A0BF3EE7C5A}"/>
          </ac:spMkLst>
        </pc:spChg>
        <pc:graphicFrameChg chg="del">
          <ac:chgData name="Rafael Stefani" userId="3e1bad5e-e711-4c09-afb7-7d439c032f0c" providerId="ADAL" clId="{EDBB0CD3-0AD8-4076-AAE0-5983F8669A24}" dt="2023-10-09T22:39:31.059" v="15" actId="478"/>
          <ac:graphicFrameMkLst>
            <pc:docMk/>
            <pc:sldMk cId="3880133972" sldId="302"/>
            <ac:graphicFrameMk id="5" creationId="{206A2A7D-ABF9-4BA9-BC2F-0625AB648504}"/>
          </ac:graphicFrameMkLst>
        </pc:graphicFrameChg>
        <pc:graphicFrameChg chg="add mod">
          <ac:chgData name="Rafael Stefani" userId="3e1bad5e-e711-4c09-afb7-7d439c032f0c" providerId="ADAL" clId="{EDBB0CD3-0AD8-4076-AAE0-5983F8669A24}" dt="2023-10-09T22:44:39.412" v="53" actId="255"/>
          <ac:graphicFrameMkLst>
            <pc:docMk/>
            <pc:sldMk cId="3880133972" sldId="302"/>
            <ac:graphicFrameMk id="6" creationId="{E78F52DA-6A7C-4E58-BCF2-0FBFF2D85556}"/>
          </ac:graphicFrameMkLst>
        </pc:graphicFrameChg>
        <pc:graphicFrameChg chg="del mod">
          <ac:chgData name="Rafael Stefani" userId="3e1bad5e-e711-4c09-afb7-7d439c032f0c" providerId="ADAL" clId="{EDBB0CD3-0AD8-4076-AAE0-5983F8669A24}" dt="2023-10-09T22:39:52.877" v="18" actId="478"/>
          <ac:graphicFrameMkLst>
            <pc:docMk/>
            <pc:sldMk cId="3880133972" sldId="302"/>
            <ac:graphicFrameMk id="34" creationId="{C7EA20B8-278E-45CA-A3EA-3CC5A97DB2A5}"/>
          </ac:graphicFrameMkLst>
        </pc:graphicFrameChg>
      </pc:sldChg>
    </pc:docChg>
  </pc:docChgLst>
  <pc:docChgLst>
    <pc:chgData name="Rafael Stefani" userId="S::rafael.stefani@sesirs.org.br::3e1bad5e-e711-4c09-afb7-7d439c032f0c" providerId="AD" clId="Web-{19DBAC67-C720-D2E7-0D2B-E259F1EC8C7F}"/>
    <pc:docChg chg="modSld">
      <pc:chgData name="Rafael Stefani" userId="S::rafael.stefani@sesirs.org.br::3e1bad5e-e711-4c09-afb7-7d439c032f0c" providerId="AD" clId="Web-{19DBAC67-C720-D2E7-0D2B-E259F1EC8C7F}" dt="2023-10-09T22:36:54.467" v="9"/>
      <pc:docMkLst>
        <pc:docMk/>
      </pc:docMkLst>
      <pc:sldChg chg="addSp delSp modSp">
        <pc:chgData name="Rafael Stefani" userId="S::rafael.stefani@sesirs.org.br::3e1bad5e-e711-4c09-afb7-7d439c032f0c" providerId="AD" clId="Web-{19DBAC67-C720-D2E7-0D2B-E259F1EC8C7F}" dt="2023-10-09T22:36:54.467" v="9"/>
        <pc:sldMkLst>
          <pc:docMk/>
          <pc:sldMk cId="151257021" sldId="301"/>
        </pc:sldMkLst>
        <pc:picChg chg="add del mod">
          <ac:chgData name="Rafael Stefani" userId="S::rafael.stefani@sesirs.org.br::3e1bad5e-e711-4c09-afb7-7d439c032f0c" providerId="AD" clId="Web-{19DBAC67-C720-D2E7-0D2B-E259F1EC8C7F}" dt="2023-10-09T22:28:24.235" v="3"/>
          <ac:picMkLst>
            <pc:docMk/>
            <pc:sldMk cId="151257021" sldId="301"/>
            <ac:picMk id="3" creationId="{EBC52AA9-2426-3646-CD06-AE2E3EC52BFE}"/>
          </ac:picMkLst>
        </pc:picChg>
        <pc:picChg chg="add del mod">
          <ac:chgData name="Rafael Stefani" userId="S::rafael.stefani@sesirs.org.br::3e1bad5e-e711-4c09-afb7-7d439c032f0c" providerId="AD" clId="Web-{19DBAC67-C720-D2E7-0D2B-E259F1EC8C7F}" dt="2023-10-09T22:34:49.304" v="5"/>
          <ac:picMkLst>
            <pc:docMk/>
            <pc:sldMk cId="151257021" sldId="301"/>
            <ac:picMk id="4" creationId="{EAF3B9D7-DC7C-293B-61A3-0C0F9475D874}"/>
          </ac:picMkLst>
        </pc:picChg>
        <pc:picChg chg="add del mod">
          <ac:chgData name="Rafael Stefani" userId="S::rafael.stefani@sesirs.org.br::3e1bad5e-e711-4c09-afb7-7d439c032f0c" providerId="AD" clId="Web-{19DBAC67-C720-D2E7-0D2B-E259F1EC8C7F}" dt="2023-10-09T22:35:26.165" v="7"/>
          <ac:picMkLst>
            <pc:docMk/>
            <pc:sldMk cId="151257021" sldId="301"/>
            <ac:picMk id="5" creationId="{D602987A-BDEE-6534-A7F1-1B8EBCC97142}"/>
          </ac:picMkLst>
        </pc:picChg>
        <pc:picChg chg="add del mod">
          <ac:chgData name="Rafael Stefani" userId="S::rafael.stefani@sesirs.org.br::3e1bad5e-e711-4c09-afb7-7d439c032f0c" providerId="AD" clId="Web-{19DBAC67-C720-D2E7-0D2B-E259F1EC8C7F}" dt="2023-10-09T22:36:54.467" v="9"/>
          <ac:picMkLst>
            <pc:docMk/>
            <pc:sldMk cId="151257021" sldId="301"/>
            <ac:picMk id="6" creationId="{033EE946-BAAB-27F4-6B3F-5552A70DCCD9}"/>
          </ac:picMkLst>
        </pc:picChg>
      </pc:sldChg>
    </pc:docChg>
  </pc:docChgLst>
  <pc:docChgLst>
    <pc:chgData name="Luiz Eduardo Garcia da Silva" userId="7bcda676-81d9-4cda-b151-cb8f315f1123" providerId="ADAL" clId="{937C6BA4-0181-4DC4-8191-56C45485C0E9}"/>
    <pc:docChg chg="undo custSel addSld modSld">
      <pc:chgData name="Luiz Eduardo Garcia da Silva" userId="7bcda676-81d9-4cda-b151-cb8f315f1123" providerId="ADAL" clId="{937C6BA4-0181-4DC4-8191-56C45485C0E9}" dt="2023-10-10T11:37:14.442" v="388" actId="20577"/>
      <pc:docMkLst>
        <pc:docMk/>
      </pc:docMkLst>
      <pc:sldChg chg="modSp mod">
        <pc:chgData name="Luiz Eduardo Garcia da Silva" userId="7bcda676-81d9-4cda-b151-cb8f315f1123" providerId="ADAL" clId="{937C6BA4-0181-4DC4-8191-56C45485C0E9}" dt="2023-10-10T11:37:14.442" v="388" actId="20577"/>
        <pc:sldMkLst>
          <pc:docMk/>
          <pc:sldMk cId="720498973" sldId="293"/>
        </pc:sldMkLst>
        <pc:spChg chg="mod">
          <ac:chgData name="Luiz Eduardo Garcia da Silva" userId="7bcda676-81d9-4cda-b151-cb8f315f1123" providerId="ADAL" clId="{937C6BA4-0181-4DC4-8191-56C45485C0E9}" dt="2023-10-10T11:37:14.442" v="388" actId="20577"/>
          <ac:spMkLst>
            <pc:docMk/>
            <pc:sldMk cId="720498973" sldId="293"/>
            <ac:spMk id="4" creationId="{F792107E-1F78-A6F5-6456-20CD21D55E07}"/>
          </ac:spMkLst>
        </pc:spChg>
      </pc:sldChg>
      <pc:sldChg chg="addSp delSp modSp add mod setBg modNotesTx">
        <pc:chgData name="Luiz Eduardo Garcia da Silva" userId="7bcda676-81d9-4cda-b151-cb8f315f1123" providerId="ADAL" clId="{937C6BA4-0181-4DC4-8191-56C45485C0E9}" dt="2023-10-10T11:35:57.258" v="381" actId="1076"/>
        <pc:sldMkLst>
          <pc:docMk/>
          <pc:sldMk cId="151257021" sldId="301"/>
        </pc:sldMkLst>
        <pc:spChg chg="add del mod">
          <ac:chgData name="Luiz Eduardo Garcia da Silva" userId="7bcda676-81d9-4cda-b151-cb8f315f1123" providerId="ADAL" clId="{937C6BA4-0181-4DC4-8191-56C45485C0E9}" dt="2023-10-09T22:27:47.466" v="37" actId="478"/>
          <ac:spMkLst>
            <pc:docMk/>
            <pc:sldMk cId="151257021" sldId="301"/>
            <ac:spMk id="2" creationId="{C3E42C9F-B0BC-4706-B30D-10F8172CF52A}"/>
          </ac:spMkLst>
        </pc:spChg>
        <pc:spChg chg="add mod">
          <ac:chgData name="Luiz Eduardo Garcia da Silva" userId="7bcda676-81d9-4cda-b151-cb8f315f1123" providerId="ADAL" clId="{937C6BA4-0181-4DC4-8191-56C45485C0E9}" dt="2023-10-10T11:35:51.987" v="380" actId="14100"/>
          <ac:spMkLst>
            <pc:docMk/>
            <pc:sldMk cId="151257021" sldId="301"/>
            <ac:spMk id="10" creationId="{B086572D-DF4B-44EC-A43B-31AD1E542D1C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11" creationId="{A9C423A8-A94B-447C-8AB2-9CB2317162C6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12" creationId="{D5F1D499-6620-4C5C-A2ED-409A8D7F79A6}"/>
          </ac:spMkLst>
        </pc:spChg>
        <pc:spChg chg="del">
          <ac:chgData name="Luiz Eduardo Garcia da Silva" userId="7bcda676-81d9-4cda-b151-cb8f315f1123" providerId="ADAL" clId="{937C6BA4-0181-4DC4-8191-56C45485C0E9}" dt="2023-10-09T22:23:11.622" v="3" actId="478"/>
          <ac:spMkLst>
            <pc:docMk/>
            <pc:sldMk cId="151257021" sldId="301"/>
            <ac:spMk id="14" creationId="{20FBCAFA-568A-47AC-8589-41DC49C031C5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15" creationId="{BB5020AA-8047-4DD1-969C-588CC06A28E8}"/>
          </ac:spMkLst>
        </pc:spChg>
        <pc:spChg chg="del">
          <ac:chgData name="Luiz Eduardo Garcia da Silva" userId="7bcda676-81d9-4cda-b151-cb8f315f1123" providerId="ADAL" clId="{937C6BA4-0181-4DC4-8191-56C45485C0E9}" dt="2023-10-09T22:23:12.662" v="4" actId="478"/>
          <ac:spMkLst>
            <pc:docMk/>
            <pc:sldMk cId="151257021" sldId="301"/>
            <ac:spMk id="16" creationId="{9BAF2ACC-0C90-4F7F-A4C0-EBF17C25BB77}"/>
          </ac:spMkLst>
        </pc:spChg>
        <pc:spChg chg="del">
          <ac:chgData name="Luiz Eduardo Garcia da Silva" userId="7bcda676-81d9-4cda-b151-cb8f315f1123" providerId="ADAL" clId="{937C6BA4-0181-4DC4-8191-56C45485C0E9}" dt="2023-10-09T22:23:10.919" v="2" actId="478"/>
          <ac:spMkLst>
            <pc:docMk/>
            <pc:sldMk cId="151257021" sldId="301"/>
            <ac:spMk id="17" creationId="{11F08D32-B4AF-4708-98CA-B8105BE3C9CA}"/>
          </ac:spMkLst>
        </pc:spChg>
        <pc:spChg chg="del mod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18" creationId="{5FE4F917-8534-4726-A49D-98EF68A5024C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19" creationId="{62CD6635-D8A3-43F8-93AA-5B0FB502B4F7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20" creationId="{22832DEF-4509-4465-9250-F0444FDBB3B9}"/>
          </ac:spMkLst>
        </pc:spChg>
        <pc:spChg chg="del">
          <ac:chgData name="Luiz Eduardo Garcia da Silva" userId="7bcda676-81d9-4cda-b151-cb8f315f1123" providerId="ADAL" clId="{937C6BA4-0181-4DC4-8191-56C45485C0E9}" dt="2023-10-09T22:23:10.328" v="1" actId="478"/>
          <ac:spMkLst>
            <pc:docMk/>
            <pc:sldMk cId="151257021" sldId="301"/>
            <ac:spMk id="21" creationId="{05AB8607-A5A0-45B5-A66B-8358167706D3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22" creationId="{2C9D09C3-C5C5-47F0-A9C0-32FC17C5FA90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23" creationId="{42E08F24-EE68-4C6F-B3F8-24D7B612BC21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24" creationId="{4107027B-920C-4B36-89EF-A9BBCC79DC10}"/>
          </ac:spMkLst>
        </pc:spChg>
        <pc:spChg chg="add del mod">
          <ac:chgData name="Luiz Eduardo Garcia da Silva" userId="7bcda676-81d9-4cda-b151-cb8f315f1123" providerId="ADAL" clId="{937C6BA4-0181-4DC4-8191-56C45485C0E9}" dt="2023-10-09T22:43:18.002" v="219" actId="478"/>
          <ac:spMkLst>
            <pc:docMk/>
            <pc:sldMk cId="151257021" sldId="301"/>
            <ac:spMk id="33" creationId="{1E8CEE91-7DF7-471F-808E-6A0BF3EE7C5A}"/>
          </ac:spMkLst>
        </pc:spChg>
        <pc:spChg chg="del">
          <ac:chgData name="Luiz Eduardo Garcia da Silva" userId="7bcda676-81d9-4cda-b151-cb8f315f1123" providerId="ADAL" clId="{937C6BA4-0181-4DC4-8191-56C45485C0E9}" dt="2023-10-09T22:23:16.055" v="6" actId="478"/>
          <ac:spMkLst>
            <pc:docMk/>
            <pc:sldMk cId="151257021" sldId="301"/>
            <ac:spMk id="37" creationId="{6B3C0992-6460-45A9-BBC2-8BC129913369}"/>
          </ac:spMkLst>
        </pc:spChg>
        <pc:spChg chg="add mod">
          <ac:chgData name="Luiz Eduardo Garcia da Silva" userId="7bcda676-81d9-4cda-b151-cb8f315f1123" providerId="ADAL" clId="{937C6BA4-0181-4DC4-8191-56C45485C0E9}" dt="2023-10-10T11:35:17.305" v="368" actId="1076"/>
          <ac:spMkLst>
            <pc:docMk/>
            <pc:sldMk cId="151257021" sldId="301"/>
            <ac:spMk id="41" creationId="{1A71C39D-055C-4389-9B9E-40E537C2749E}"/>
          </ac:spMkLst>
        </pc:spChg>
        <pc:spChg chg="add mod">
          <ac:chgData name="Luiz Eduardo Garcia da Silva" userId="7bcda676-81d9-4cda-b151-cb8f315f1123" providerId="ADAL" clId="{937C6BA4-0181-4DC4-8191-56C45485C0E9}" dt="2023-10-10T11:35:57.258" v="381" actId="1076"/>
          <ac:spMkLst>
            <pc:docMk/>
            <pc:sldMk cId="151257021" sldId="301"/>
            <ac:spMk id="42" creationId="{6C6C0466-5340-49ED-9740-5CCCFC285C36}"/>
          </ac:spMkLst>
        </pc:spChg>
        <pc:spChg chg="add mod">
          <ac:chgData name="Luiz Eduardo Garcia da Silva" userId="7bcda676-81d9-4cda-b151-cb8f315f1123" providerId="ADAL" clId="{937C6BA4-0181-4DC4-8191-56C45485C0E9}" dt="2023-10-10T11:35:15.121" v="367" actId="1076"/>
          <ac:spMkLst>
            <pc:docMk/>
            <pc:sldMk cId="151257021" sldId="301"/>
            <ac:spMk id="43" creationId="{D375B4A4-C86C-4754-8AF8-CE2AB4260349}"/>
          </ac:spMkLst>
        </pc:spChg>
        <pc:spChg chg="add mod">
          <ac:chgData name="Luiz Eduardo Garcia da Silva" userId="7bcda676-81d9-4cda-b151-cb8f315f1123" providerId="ADAL" clId="{937C6BA4-0181-4DC4-8191-56C45485C0E9}" dt="2023-10-09T22:44:38.874" v="344" actId="1076"/>
          <ac:spMkLst>
            <pc:docMk/>
            <pc:sldMk cId="151257021" sldId="301"/>
            <ac:spMk id="44" creationId="{57468834-B10B-47EB-B006-3A190F5E2BCF}"/>
          </ac:spMkLst>
        </pc:spChg>
        <pc:graphicFrameChg chg="add mod">
          <ac:chgData name="Luiz Eduardo Garcia da Silva" userId="7bcda676-81d9-4cda-b151-cb8f315f1123" providerId="ADAL" clId="{937C6BA4-0181-4DC4-8191-56C45485C0E9}" dt="2023-10-09T22:25:44.699" v="14"/>
          <ac:graphicFrameMkLst>
            <pc:docMk/>
            <pc:sldMk cId="151257021" sldId="301"/>
            <ac:graphicFrameMk id="25" creationId="{C7EA20B8-278E-45CA-A3EA-3CC5A97DB2A5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26:36.907" v="21" actId="478"/>
          <ac:graphicFrameMkLst>
            <pc:docMk/>
            <pc:sldMk cId="151257021" sldId="301"/>
            <ac:graphicFrameMk id="26" creationId="{C7EA20B8-278E-45CA-A3EA-3CC5A97DB2A5}"/>
          </ac:graphicFrameMkLst>
        </pc:graphicFrameChg>
        <pc:graphicFrameChg chg="add mod">
          <ac:chgData name="Luiz Eduardo Garcia da Silva" userId="7bcda676-81d9-4cda-b151-cb8f315f1123" providerId="ADAL" clId="{937C6BA4-0181-4DC4-8191-56C45485C0E9}" dt="2023-10-09T22:26:52.365" v="24"/>
          <ac:graphicFrameMkLst>
            <pc:docMk/>
            <pc:sldMk cId="151257021" sldId="301"/>
            <ac:graphicFrameMk id="27" creationId="{C7EA20B8-278E-45CA-A3EA-3CC5A97DB2A5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27:14.732" v="29" actId="478"/>
          <ac:graphicFrameMkLst>
            <pc:docMk/>
            <pc:sldMk cId="151257021" sldId="301"/>
            <ac:graphicFrameMk id="28" creationId="{C7EA20B8-278E-45CA-A3EA-3CC5A97DB2A5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27:46.173" v="36" actId="478"/>
          <ac:graphicFrameMkLst>
            <pc:docMk/>
            <pc:sldMk cId="151257021" sldId="301"/>
            <ac:graphicFrameMk id="29" creationId="{C7EA20B8-278E-45CA-A3EA-3CC5A97DB2A5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28:02.956" v="40" actId="478"/>
          <ac:graphicFrameMkLst>
            <pc:docMk/>
            <pc:sldMk cId="151257021" sldId="301"/>
            <ac:graphicFrameMk id="30" creationId="{C7EA20B8-278E-45CA-A3EA-3CC5A97DB2A5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30:49.886" v="52" actId="478"/>
          <ac:graphicFrameMkLst>
            <pc:docMk/>
            <pc:sldMk cId="151257021" sldId="301"/>
            <ac:graphicFrameMk id="31" creationId="{C7EA20B8-278E-45CA-A3EA-3CC5A97DB2A5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37:11.474" v="80" actId="478"/>
          <ac:graphicFrameMkLst>
            <pc:docMk/>
            <pc:sldMk cId="151257021" sldId="301"/>
            <ac:graphicFrameMk id="32" creationId="{C7EA20B8-278E-45CA-A3EA-3CC5A97DB2A5}"/>
          </ac:graphicFrameMkLst>
        </pc:graphicFrameChg>
        <pc:graphicFrameChg chg="add mod">
          <ac:chgData name="Luiz Eduardo Garcia da Silva" userId="7bcda676-81d9-4cda-b151-cb8f315f1123" providerId="ADAL" clId="{937C6BA4-0181-4DC4-8191-56C45485C0E9}" dt="2023-10-10T11:35:22.177" v="370" actId="1076"/>
          <ac:graphicFrameMkLst>
            <pc:docMk/>
            <pc:sldMk cId="151257021" sldId="301"/>
            <ac:graphicFrameMk id="34" creationId="{C7EA20B8-278E-45CA-A3EA-3CC5A97DB2A5}"/>
          </ac:graphicFrameMkLst>
        </pc:graphicFrameChg>
        <pc:graphicFrameChg chg="add mod">
          <ac:chgData name="Luiz Eduardo Garcia da Silva" userId="7bcda676-81d9-4cda-b151-cb8f315f1123" providerId="ADAL" clId="{937C6BA4-0181-4DC4-8191-56C45485C0E9}" dt="2023-10-09T22:40:00.757" v="97"/>
          <ac:graphicFrameMkLst>
            <pc:docMk/>
            <pc:sldMk cId="151257021" sldId="301"/>
            <ac:graphicFrameMk id="35" creationId="{59071AE5-DC75-4DCC-8A5A-B00AC7D57A03}"/>
          </ac:graphicFrameMkLst>
        </pc:graphicFrameChg>
        <pc:graphicFrameChg chg="add del mod">
          <ac:chgData name="Luiz Eduardo Garcia da Silva" userId="7bcda676-81d9-4cda-b151-cb8f315f1123" providerId="ADAL" clId="{937C6BA4-0181-4DC4-8191-56C45485C0E9}" dt="2023-10-09T22:40:20.803" v="102" actId="478"/>
          <ac:graphicFrameMkLst>
            <pc:docMk/>
            <pc:sldMk cId="151257021" sldId="301"/>
            <ac:graphicFrameMk id="36" creationId="{59071AE5-DC75-4DCC-8A5A-B00AC7D57A03}"/>
          </ac:graphicFrameMkLst>
        </pc:graphicFrameChg>
        <pc:graphicFrameChg chg="add mod">
          <ac:chgData name="Luiz Eduardo Garcia da Silva" userId="7bcda676-81d9-4cda-b151-cb8f315f1123" providerId="ADAL" clId="{937C6BA4-0181-4DC4-8191-56C45485C0E9}" dt="2023-10-09T22:40:22.965" v="105"/>
          <ac:graphicFrameMkLst>
            <pc:docMk/>
            <pc:sldMk cId="151257021" sldId="301"/>
            <ac:graphicFrameMk id="39" creationId="{59071AE5-DC75-4DCC-8A5A-B00AC7D57A03}"/>
          </ac:graphicFrameMkLst>
        </pc:graphicFrameChg>
        <pc:graphicFrameChg chg="add mod">
          <ac:chgData name="Luiz Eduardo Garcia da Silva" userId="7bcda676-81d9-4cda-b151-cb8f315f1123" providerId="ADAL" clId="{937C6BA4-0181-4DC4-8191-56C45485C0E9}" dt="2023-10-10T11:35:18.986" v="369" actId="1076"/>
          <ac:graphicFrameMkLst>
            <pc:docMk/>
            <pc:sldMk cId="151257021" sldId="301"/>
            <ac:graphicFrameMk id="40" creationId="{59071AE5-DC75-4DCC-8A5A-B00AC7D57A03}"/>
          </ac:graphicFrameMkLst>
        </pc:graphicFrameChg>
        <pc:picChg chg="mod">
          <ac:chgData name="Luiz Eduardo Garcia da Silva" userId="7bcda676-81d9-4cda-b151-cb8f315f1123" providerId="ADAL" clId="{937C6BA4-0181-4DC4-8191-56C45485C0E9}" dt="2023-10-09T22:24:12.291" v="9" actId="166"/>
          <ac:picMkLst>
            <pc:docMk/>
            <pc:sldMk cId="151257021" sldId="301"/>
            <ac:picMk id="38" creationId="{36F1FCDF-CA10-4A29-9604-08B4B6C84F13}"/>
          </ac:picMkLst>
        </pc:picChg>
      </pc:sldChg>
      <pc:sldChg chg="addSp modSp mod">
        <pc:chgData name="Luiz Eduardo Garcia da Silva" userId="7bcda676-81d9-4cda-b151-cb8f315f1123" providerId="ADAL" clId="{937C6BA4-0181-4DC4-8191-56C45485C0E9}" dt="2023-10-10T11:36:48.058" v="386" actId="1076"/>
        <pc:sldMkLst>
          <pc:docMk/>
          <pc:sldMk cId="3880133972" sldId="302"/>
        </pc:sldMkLst>
        <pc:spChg chg="mod">
          <ac:chgData name="Luiz Eduardo Garcia da Silva" userId="7bcda676-81d9-4cda-b151-cb8f315f1123" providerId="ADAL" clId="{937C6BA4-0181-4DC4-8191-56C45485C0E9}" dt="2023-10-10T11:36:48.058" v="386" actId="1076"/>
          <ac:spMkLst>
            <pc:docMk/>
            <pc:sldMk cId="3880133972" sldId="302"/>
            <ac:spMk id="8" creationId="{094B6C63-78B3-42BE-B6F6-C09D65F1C6E8}"/>
          </ac:spMkLst>
        </pc:spChg>
        <pc:spChg chg="add mod">
          <ac:chgData name="Luiz Eduardo Garcia da Silva" userId="7bcda676-81d9-4cda-b151-cb8f315f1123" providerId="ADAL" clId="{937C6BA4-0181-4DC4-8191-56C45485C0E9}" dt="2023-10-10T11:36:41.706" v="384" actId="1076"/>
          <ac:spMkLst>
            <pc:docMk/>
            <pc:sldMk cId="3880133972" sldId="302"/>
            <ac:spMk id="9" creationId="{378F6259-1B27-444E-9145-AF3D284E8275}"/>
          </ac:spMkLst>
        </pc:spChg>
        <pc:spChg chg="mod">
          <ac:chgData name="Luiz Eduardo Garcia da Silva" userId="7bcda676-81d9-4cda-b151-cb8f315f1123" providerId="ADAL" clId="{937C6BA4-0181-4DC4-8191-56C45485C0E9}" dt="2023-10-09T22:46:24.851" v="364" actId="1076"/>
          <ac:spMkLst>
            <pc:docMk/>
            <pc:sldMk cId="3880133972" sldId="302"/>
            <ac:spMk id="33" creationId="{1E8CEE91-7DF7-471F-808E-6A0BF3EE7C5A}"/>
          </ac:spMkLst>
        </pc:spChg>
        <pc:graphicFrameChg chg="mod">
          <ac:chgData name="Luiz Eduardo Garcia da Silva" userId="7bcda676-81d9-4cda-b151-cb8f315f1123" providerId="ADAL" clId="{937C6BA4-0181-4DC4-8191-56C45485C0E9}" dt="2023-10-10T11:36:44.937" v="385" actId="1076"/>
          <ac:graphicFrameMkLst>
            <pc:docMk/>
            <pc:sldMk cId="3880133972" sldId="302"/>
            <ac:graphicFrameMk id="6" creationId="{E78F52DA-6A7C-4E58-BCF2-0FBFF2D8555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2D_903FFB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2D_903FFBD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_12E_E746255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v>Grupo 1</c:v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'GRÁFICO 6'!$B$2:$B$10</c:f>
              <c:numCache>
                <c:formatCode>General</c:formatCode>
                <c:ptCount val="9"/>
                <c:pt idx="0">
                  <c:v>83.7</c:v>
                </c:pt>
                <c:pt idx="1">
                  <c:v>72.900000000000006</c:v>
                </c:pt>
                <c:pt idx="2">
                  <c:v>70</c:v>
                </c:pt>
                <c:pt idx="3">
                  <c:v>69.5</c:v>
                </c:pt>
                <c:pt idx="4">
                  <c:v>69.400000000000006</c:v>
                </c:pt>
                <c:pt idx="5">
                  <c:v>67.8</c:v>
                </c:pt>
                <c:pt idx="6">
                  <c:v>64.900000000000006</c:v>
                </c:pt>
                <c:pt idx="7">
                  <c:v>64.8</c:v>
                </c:pt>
                <c:pt idx="8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D-4B1B-BE9C-C7F8F38D2FB5}"/>
            </c:ext>
          </c:extLst>
        </c:ser>
        <c:ser>
          <c:idx val="0"/>
          <c:order val="1"/>
          <c:tx>
            <c:v>Grupo 2</c:v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6'!$A$2:$A$10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Ciências </c:v>
                </c:pt>
                <c:pt idx="3">
                  <c:v>Matemática</c:v>
                </c:pt>
                <c:pt idx="4">
                  <c:v>História </c:v>
                </c:pt>
                <c:pt idx="5">
                  <c:v>Geografia </c:v>
                </c:pt>
                <c:pt idx="6">
                  <c:v>Ensino Religioso</c:v>
                </c:pt>
                <c:pt idx="7">
                  <c:v>Artes</c:v>
                </c:pt>
                <c:pt idx="8">
                  <c:v>Língua Estrangeira</c:v>
                </c:pt>
              </c:strCache>
            </c:strRef>
          </c:cat>
          <c:val>
            <c:numRef>
              <c:f>'GRÁFICO 6'!$C$2:$C$10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1.6</c:v>
                </c:pt>
                <c:pt idx="2">
                  <c:v>1.8</c:v>
                </c:pt>
                <c:pt idx="3">
                  <c:v>1.7</c:v>
                </c:pt>
                <c:pt idx="4">
                  <c:v>1.5</c:v>
                </c:pt>
                <c:pt idx="5">
                  <c:v>1.4</c:v>
                </c:pt>
                <c:pt idx="6">
                  <c:v>1.8</c:v>
                </c:pt>
                <c:pt idx="7">
                  <c:v>5.7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D-4B1B-BE9C-C7F8F38D2FB5}"/>
            </c:ext>
          </c:extLst>
        </c:ser>
        <c:ser>
          <c:idx val="1"/>
          <c:order val="2"/>
          <c:tx>
            <c:v>Grupo 3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6'!$A$2:$A$10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Ciências </c:v>
                </c:pt>
                <c:pt idx="3">
                  <c:v>Matemática</c:v>
                </c:pt>
                <c:pt idx="4">
                  <c:v>História </c:v>
                </c:pt>
                <c:pt idx="5">
                  <c:v>Geografia </c:v>
                </c:pt>
                <c:pt idx="6">
                  <c:v>Ensino Religioso</c:v>
                </c:pt>
                <c:pt idx="7">
                  <c:v>Artes</c:v>
                </c:pt>
                <c:pt idx="8">
                  <c:v>Língua Estrangeira</c:v>
                </c:pt>
              </c:strCache>
            </c:strRef>
          </c:cat>
          <c:val>
            <c:numRef>
              <c:f>'GRÁFICO 6'!$D$2:$D$10</c:f>
              <c:numCache>
                <c:formatCode>General</c:formatCode>
                <c:ptCount val="9"/>
                <c:pt idx="0">
                  <c:v>6.6</c:v>
                </c:pt>
                <c:pt idx="1">
                  <c:v>12.5</c:v>
                </c:pt>
                <c:pt idx="2">
                  <c:v>15.3</c:v>
                </c:pt>
                <c:pt idx="3">
                  <c:v>15.9</c:v>
                </c:pt>
                <c:pt idx="4">
                  <c:v>16.100000000000001</c:v>
                </c:pt>
                <c:pt idx="5">
                  <c:v>17.600000000000001</c:v>
                </c:pt>
                <c:pt idx="6">
                  <c:v>19.7</c:v>
                </c:pt>
                <c:pt idx="7">
                  <c:v>15.4</c:v>
                </c:pt>
                <c:pt idx="8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D-4B1B-BE9C-C7F8F38D2FB5}"/>
            </c:ext>
          </c:extLst>
        </c:ser>
        <c:ser>
          <c:idx val="2"/>
          <c:order val="3"/>
          <c:tx>
            <c:v>Grupo 4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6'!$A$2:$A$10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Ciências </c:v>
                </c:pt>
                <c:pt idx="3">
                  <c:v>Matemática</c:v>
                </c:pt>
                <c:pt idx="4">
                  <c:v>História </c:v>
                </c:pt>
                <c:pt idx="5">
                  <c:v>Geografia </c:v>
                </c:pt>
                <c:pt idx="6">
                  <c:v>Ensino Religioso</c:v>
                </c:pt>
                <c:pt idx="7">
                  <c:v>Artes</c:v>
                </c:pt>
                <c:pt idx="8">
                  <c:v>Língua Estrangeira</c:v>
                </c:pt>
              </c:strCache>
            </c:strRef>
          </c:cat>
          <c:val>
            <c:numRef>
              <c:f>'GRÁFICO 6'!$E$2:$E$10</c:f>
              <c:numCache>
                <c:formatCode>General</c:formatCode>
                <c:ptCount val="9"/>
                <c:pt idx="0">
                  <c:v>2</c:v>
                </c:pt>
                <c:pt idx="1">
                  <c:v>2.6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2.6</c:v>
                </c:pt>
                <c:pt idx="7">
                  <c:v>2.8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D-4B1B-BE9C-C7F8F38D2FB5}"/>
            </c:ext>
          </c:extLst>
        </c:ser>
        <c:ser>
          <c:idx val="3"/>
          <c:order val="4"/>
          <c:tx>
            <c:v>Grupo 5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6'!$A$2:$A$10</c:f>
              <c:strCache>
                <c:ptCount val="9"/>
                <c:pt idx="0">
                  <c:v>Educação Física</c:v>
                </c:pt>
                <c:pt idx="1">
                  <c:v>Língua Portuguesa</c:v>
                </c:pt>
                <c:pt idx="2">
                  <c:v>Ciências </c:v>
                </c:pt>
                <c:pt idx="3">
                  <c:v>Matemática</c:v>
                </c:pt>
                <c:pt idx="4">
                  <c:v>História </c:v>
                </c:pt>
                <c:pt idx="5">
                  <c:v>Geografia </c:v>
                </c:pt>
                <c:pt idx="6">
                  <c:v>Ensino Religioso</c:v>
                </c:pt>
                <c:pt idx="7">
                  <c:v>Artes</c:v>
                </c:pt>
                <c:pt idx="8">
                  <c:v>Língua Estrangeira</c:v>
                </c:pt>
              </c:strCache>
            </c:strRef>
          </c:cat>
          <c:val>
            <c:numRef>
              <c:f>'GRÁFICO 6'!$F$2:$F$10</c:f>
              <c:numCache>
                <c:formatCode>General</c:formatCode>
                <c:ptCount val="9"/>
                <c:pt idx="0">
                  <c:v>5.5</c:v>
                </c:pt>
                <c:pt idx="1">
                  <c:v>10.4</c:v>
                </c:pt>
                <c:pt idx="2">
                  <c:v>10.4</c:v>
                </c:pt>
                <c:pt idx="3">
                  <c:v>10.4</c:v>
                </c:pt>
                <c:pt idx="4">
                  <c:v>10.5</c:v>
                </c:pt>
                <c:pt idx="5">
                  <c:v>10.7</c:v>
                </c:pt>
                <c:pt idx="6">
                  <c:v>11</c:v>
                </c:pt>
                <c:pt idx="7">
                  <c:v>11.3</c:v>
                </c:pt>
                <c:pt idx="8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1D-4B1B-BE9C-C7F8F38D2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88979583"/>
        <c:axId val="1688987487"/>
      </c:barChart>
      <c:catAx>
        <c:axId val="168897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87487"/>
        <c:crosses val="autoZero"/>
        <c:auto val="1"/>
        <c:lblAlgn val="ctr"/>
        <c:lblOffset val="100"/>
        <c:noMultiLvlLbl val="0"/>
      </c:catAx>
      <c:valAx>
        <c:axId val="1688987487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68897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E7E6E6">
          <a:lumMod val="9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v>Grupo 1</c:v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'GRÁFICO 6'!$N$2:$N$9</c:f>
              <c:numCache>
                <c:formatCode>General</c:formatCode>
                <c:ptCount val="8"/>
                <c:pt idx="0">
                  <c:v>89.7</c:v>
                </c:pt>
                <c:pt idx="1">
                  <c:v>81.400000000000006</c:v>
                </c:pt>
                <c:pt idx="2">
                  <c:v>80.3</c:v>
                </c:pt>
                <c:pt idx="3">
                  <c:v>74.900000000000006</c:v>
                </c:pt>
                <c:pt idx="4">
                  <c:v>73</c:v>
                </c:pt>
                <c:pt idx="5">
                  <c:v>67.3</c:v>
                </c:pt>
                <c:pt idx="6">
                  <c:v>55.5</c:v>
                </c:pt>
                <c:pt idx="7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1-477C-9527-C355FE8BF599}"/>
            </c:ext>
          </c:extLst>
        </c:ser>
        <c:ser>
          <c:idx val="0"/>
          <c:order val="1"/>
          <c:tx>
            <c:v>Grupo 2</c:v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6'!$M$2:$M$9</c:f>
              <c:strCache>
                <c:ptCount val="8"/>
                <c:pt idx="0">
                  <c:v>Educação Física </c:v>
                </c:pt>
                <c:pt idx="1">
                  <c:v>Língua Portuguesa</c:v>
                </c:pt>
                <c:pt idx="2">
                  <c:v>Ciências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Geografia</c:v>
                </c:pt>
                <c:pt idx="7">
                  <c:v>Artes</c:v>
                </c:pt>
              </c:strCache>
            </c:strRef>
          </c:cat>
          <c:val>
            <c:numRef>
              <c:f>'GRÁFICO 6'!$O$2:$O$9</c:f>
              <c:numCache>
                <c:formatCode>General</c:formatCode>
                <c:ptCount val="8"/>
                <c:pt idx="0">
                  <c:v>1.7</c:v>
                </c:pt>
                <c:pt idx="1">
                  <c:v>0.2</c:v>
                </c:pt>
                <c:pt idx="2">
                  <c:v>1.9</c:v>
                </c:pt>
                <c:pt idx="3">
                  <c:v>1.1000000000000001</c:v>
                </c:pt>
                <c:pt idx="4">
                  <c:v>0.9</c:v>
                </c:pt>
                <c:pt idx="5">
                  <c:v>0.1</c:v>
                </c:pt>
                <c:pt idx="6">
                  <c:v>0.6</c:v>
                </c:pt>
                <c:pt idx="7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1-477C-9527-C355FE8BF599}"/>
            </c:ext>
          </c:extLst>
        </c:ser>
        <c:ser>
          <c:idx val="1"/>
          <c:order val="2"/>
          <c:tx>
            <c:v>Grupo 3</c:v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6'!$M$2:$M$9</c:f>
              <c:strCache>
                <c:ptCount val="8"/>
                <c:pt idx="0">
                  <c:v>Educação Física </c:v>
                </c:pt>
                <c:pt idx="1">
                  <c:v>Língua Portuguesa</c:v>
                </c:pt>
                <c:pt idx="2">
                  <c:v>Ciências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Geografia</c:v>
                </c:pt>
                <c:pt idx="7">
                  <c:v>Artes</c:v>
                </c:pt>
              </c:strCache>
            </c:strRef>
          </c:cat>
          <c:val>
            <c:numRef>
              <c:f>'GRÁFICO 6'!$P$2:$P$9</c:f>
              <c:numCache>
                <c:formatCode>General</c:formatCode>
                <c:ptCount val="8"/>
                <c:pt idx="0">
                  <c:v>4.9000000000000004</c:v>
                </c:pt>
                <c:pt idx="1">
                  <c:v>13.5</c:v>
                </c:pt>
                <c:pt idx="2">
                  <c:v>13.6</c:v>
                </c:pt>
                <c:pt idx="3">
                  <c:v>18.8</c:v>
                </c:pt>
                <c:pt idx="4">
                  <c:v>20.9</c:v>
                </c:pt>
                <c:pt idx="5">
                  <c:v>25.6</c:v>
                </c:pt>
                <c:pt idx="6">
                  <c:v>37.4</c:v>
                </c:pt>
                <c:pt idx="7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1-477C-9527-C355FE8BF599}"/>
            </c:ext>
          </c:extLst>
        </c:ser>
        <c:ser>
          <c:idx val="2"/>
          <c:order val="3"/>
          <c:tx>
            <c:v>Grupo 4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'GRÁFICO 6'!$M$2:$M$9</c:f>
              <c:strCache>
                <c:ptCount val="8"/>
                <c:pt idx="0">
                  <c:v>Educação Física </c:v>
                </c:pt>
                <c:pt idx="1">
                  <c:v>Língua Portuguesa</c:v>
                </c:pt>
                <c:pt idx="2">
                  <c:v>Ciências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Geografia</c:v>
                </c:pt>
                <c:pt idx="7">
                  <c:v>Artes</c:v>
                </c:pt>
              </c:strCache>
            </c:strRef>
          </c:cat>
          <c:val>
            <c:numRef>
              <c:f>'GRÁFICO 6'!$Q$2:$Q$9</c:f>
              <c:numCache>
                <c:formatCode>General</c:formatCode>
                <c:ptCount val="8"/>
                <c:pt idx="0">
                  <c:v>1.8</c:v>
                </c:pt>
                <c:pt idx="1">
                  <c:v>1.5</c:v>
                </c:pt>
                <c:pt idx="2">
                  <c:v>1.3</c:v>
                </c:pt>
                <c:pt idx="3">
                  <c:v>1.8</c:v>
                </c:pt>
                <c:pt idx="4">
                  <c:v>2.7</c:v>
                </c:pt>
                <c:pt idx="5">
                  <c:v>2</c:v>
                </c:pt>
                <c:pt idx="6">
                  <c:v>3.6</c:v>
                </c:pt>
                <c:pt idx="7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D1-477C-9527-C355FE8BF599}"/>
            </c:ext>
          </c:extLst>
        </c:ser>
        <c:ser>
          <c:idx val="3"/>
          <c:order val="4"/>
          <c:tx>
            <c:v>Grupo 5</c:v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6'!$M$2:$M$9</c:f>
              <c:strCache>
                <c:ptCount val="8"/>
                <c:pt idx="0">
                  <c:v>Educação Física </c:v>
                </c:pt>
                <c:pt idx="1">
                  <c:v>Língua Portuguesa</c:v>
                </c:pt>
                <c:pt idx="2">
                  <c:v>Ciências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Geografia</c:v>
                </c:pt>
                <c:pt idx="7">
                  <c:v>Artes</c:v>
                </c:pt>
              </c:strCache>
            </c:strRef>
          </c:cat>
          <c:val>
            <c:numRef>
              <c:f>'GRÁFICO 6'!$R$2:$R$9</c:f>
              <c:numCache>
                <c:formatCode>General</c:formatCode>
                <c:ptCount val="8"/>
                <c:pt idx="0">
                  <c:v>1.9</c:v>
                </c:pt>
                <c:pt idx="1">
                  <c:v>3.4</c:v>
                </c:pt>
                <c:pt idx="2">
                  <c:v>2.9</c:v>
                </c:pt>
                <c:pt idx="3">
                  <c:v>3.4</c:v>
                </c:pt>
                <c:pt idx="4">
                  <c:v>2.5</c:v>
                </c:pt>
                <c:pt idx="5">
                  <c:v>5</c:v>
                </c:pt>
                <c:pt idx="6">
                  <c:v>2.9</c:v>
                </c:pt>
                <c:pt idx="7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D1-477C-9527-C355FE8BF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84089711"/>
        <c:axId val="584087215"/>
      </c:barChart>
      <c:catAx>
        <c:axId val="58408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087215"/>
        <c:crosses val="autoZero"/>
        <c:auto val="1"/>
        <c:lblAlgn val="ctr"/>
        <c:lblOffset val="100"/>
        <c:noMultiLvlLbl val="0"/>
      </c:catAx>
      <c:valAx>
        <c:axId val="584087215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58408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E7E6E6">
          <a:lumMod val="9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Planilha1!$A$10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Planilha1!$B$9:$M$9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Língua Portuguesa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Química</c:v>
                </c:pt>
                <c:pt idx="7">
                  <c:v>Artes</c:v>
                </c:pt>
                <c:pt idx="8">
                  <c:v>Geografia</c:v>
                </c:pt>
                <c:pt idx="9">
                  <c:v>Física</c:v>
                </c:pt>
                <c:pt idx="10">
                  <c:v>Filosofia</c:v>
                </c:pt>
                <c:pt idx="11">
                  <c:v>Sociologia</c:v>
                </c:pt>
              </c:strCache>
            </c:strRef>
          </c:cat>
          <c:val>
            <c:numRef>
              <c:f>Planilha1!$B$10:$M$10</c:f>
              <c:numCache>
                <c:formatCode>0.0</c:formatCode>
                <c:ptCount val="12"/>
                <c:pt idx="0">
                  <c:v>95.2</c:v>
                </c:pt>
                <c:pt idx="1">
                  <c:v>92.5</c:v>
                </c:pt>
                <c:pt idx="2">
                  <c:v>89.6</c:v>
                </c:pt>
                <c:pt idx="3">
                  <c:v>85.1</c:v>
                </c:pt>
                <c:pt idx="4">
                  <c:v>84.5</c:v>
                </c:pt>
                <c:pt idx="5">
                  <c:v>71.5</c:v>
                </c:pt>
                <c:pt idx="6">
                  <c:v>64.900000000000006</c:v>
                </c:pt>
                <c:pt idx="7">
                  <c:v>62.8</c:v>
                </c:pt>
                <c:pt idx="8">
                  <c:v>61.6</c:v>
                </c:pt>
                <c:pt idx="9">
                  <c:v>47</c:v>
                </c:pt>
                <c:pt idx="10">
                  <c:v>40.200000000000003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4-4CB3-8977-7ABCD69C5182}"/>
            </c:ext>
          </c:extLst>
        </c:ser>
        <c:ser>
          <c:idx val="1"/>
          <c:order val="1"/>
          <c:tx>
            <c:strRef>
              <c:f>Planilha1!$A$11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D4-4CB3-8977-7ABCD69C5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Planilha1!$B$9:$M$9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Língua Portuguesa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Química</c:v>
                </c:pt>
                <c:pt idx="7">
                  <c:v>Artes</c:v>
                </c:pt>
                <c:pt idx="8">
                  <c:v>Geografia</c:v>
                </c:pt>
                <c:pt idx="9">
                  <c:v>Física</c:v>
                </c:pt>
                <c:pt idx="10">
                  <c:v>Filosofia</c:v>
                </c:pt>
                <c:pt idx="11">
                  <c:v>Sociologia</c:v>
                </c:pt>
              </c:strCache>
            </c:strRef>
          </c:cat>
          <c:val>
            <c:numRef>
              <c:f>Planilha1!$B$11:$M$11</c:f>
              <c:numCache>
                <c:formatCode>0.0</c:formatCode>
                <c:ptCount val="12"/>
                <c:pt idx="0">
                  <c:v>1.7</c:v>
                </c:pt>
                <c:pt idx="1">
                  <c:v>1.3</c:v>
                </c:pt>
                <c:pt idx="2">
                  <c:v>0.2</c:v>
                </c:pt>
                <c:pt idx="3">
                  <c:v>1.3</c:v>
                </c:pt>
                <c:pt idx="4">
                  <c:v>1.4</c:v>
                </c:pt>
                <c:pt idx="5">
                  <c:v>0.1</c:v>
                </c:pt>
                <c:pt idx="6">
                  <c:v>2.2999999999999998</c:v>
                </c:pt>
                <c:pt idx="7">
                  <c:v>3.1</c:v>
                </c:pt>
                <c:pt idx="8">
                  <c:v>1.2</c:v>
                </c:pt>
                <c:pt idx="9">
                  <c:v>1.3</c:v>
                </c:pt>
                <c:pt idx="10">
                  <c:v>2</c:v>
                </c:pt>
                <c:pt idx="1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4-4CB3-8977-7ABCD69C5182}"/>
            </c:ext>
          </c:extLst>
        </c:ser>
        <c:ser>
          <c:idx val="2"/>
          <c:order val="2"/>
          <c:tx>
            <c:strRef>
              <c:f>Planilha1!$A$12</c:f>
              <c:strCache>
                <c:ptCount val="1"/>
                <c:pt idx="0">
                  <c:v>Grupo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7.11110912024942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4-4CB3-8977-7ABCD69C5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Planilha1!$B$9:$M$9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Língua Portuguesa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Química</c:v>
                </c:pt>
                <c:pt idx="7">
                  <c:v>Artes</c:v>
                </c:pt>
                <c:pt idx="8">
                  <c:v>Geografia</c:v>
                </c:pt>
                <c:pt idx="9">
                  <c:v>Física</c:v>
                </c:pt>
                <c:pt idx="10">
                  <c:v>Filosofia</c:v>
                </c:pt>
                <c:pt idx="11">
                  <c:v>Sociologia</c:v>
                </c:pt>
              </c:strCache>
            </c:strRef>
          </c:cat>
          <c:val>
            <c:numRef>
              <c:f>Planilha1!$B$12:$M$12</c:f>
              <c:numCache>
                <c:formatCode>0.0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7.6</c:v>
                </c:pt>
                <c:pt idx="4">
                  <c:v>10.7</c:v>
                </c:pt>
                <c:pt idx="5">
                  <c:v>21.8</c:v>
                </c:pt>
                <c:pt idx="6">
                  <c:v>24</c:v>
                </c:pt>
                <c:pt idx="7">
                  <c:v>29.5</c:v>
                </c:pt>
                <c:pt idx="8">
                  <c:v>31.1</c:v>
                </c:pt>
                <c:pt idx="9">
                  <c:v>43.3</c:v>
                </c:pt>
                <c:pt idx="10">
                  <c:v>51.3</c:v>
                </c:pt>
                <c:pt idx="11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4-4CB3-8977-7ABCD69C5182}"/>
            </c:ext>
          </c:extLst>
        </c:ser>
        <c:ser>
          <c:idx val="3"/>
          <c:order val="3"/>
          <c:tx>
            <c:strRef>
              <c:f>Planilha1!$A$13</c:f>
              <c:strCache>
                <c:ptCount val="1"/>
                <c:pt idx="0">
                  <c:v>Grupo 4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4-4CB3-8977-7ABCD69C51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D4-4CB3-8977-7ABCD69C5182}"/>
                </c:ext>
              </c:extLst>
            </c:dLbl>
            <c:dLbl>
              <c:idx val="2"/>
              <c:layout>
                <c:manualLayout>
                  <c:x val="0"/>
                  <c:y val="7.1111091202494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4-4CB3-8977-7ABCD69C5182}"/>
                </c:ext>
              </c:extLst>
            </c:dLbl>
            <c:dLbl>
              <c:idx val="4"/>
              <c:layout>
                <c:manualLayout>
                  <c:x val="0"/>
                  <c:y val="9.4814788269992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D4-4CB3-8977-7ABCD69C5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Planilha1!$B$9:$M$9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Língua Portuguesa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Química</c:v>
                </c:pt>
                <c:pt idx="7">
                  <c:v>Artes</c:v>
                </c:pt>
                <c:pt idx="8">
                  <c:v>Geografia</c:v>
                </c:pt>
                <c:pt idx="9">
                  <c:v>Física</c:v>
                </c:pt>
                <c:pt idx="10">
                  <c:v>Filosofia</c:v>
                </c:pt>
                <c:pt idx="11">
                  <c:v>Sociologia</c:v>
                </c:pt>
              </c:strCache>
            </c:strRef>
          </c:cat>
          <c:val>
            <c:numRef>
              <c:f>Planilha1!$B$13:$M$13</c:f>
              <c:numCache>
                <c:formatCode>0.0</c:formatCode>
                <c:ptCount val="12"/>
                <c:pt idx="0">
                  <c:v>1.1000000000000001</c:v>
                </c:pt>
                <c:pt idx="1">
                  <c:v>1.1000000000000001</c:v>
                </c:pt>
                <c:pt idx="2">
                  <c:v>0.7</c:v>
                </c:pt>
                <c:pt idx="3">
                  <c:v>2.7</c:v>
                </c:pt>
                <c:pt idx="4">
                  <c:v>2.5</c:v>
                </c:pt>
                <c:pt idx="5">
                  <c:v>2</c:v>
                </c:pt>
                <c:pt idx="6">
                  <c:v>5.6</c:v>
                </c:pt>
                <c:pt idx="7">
                  <c:v>1.4</c:v>
                </c:pt>
                <c:pt idx="8">
                  <c:v>3.6</c:v>
                </c:pt>
                <c:pt idx="9">
                  <c:v>4.5999999999999996</c:v>
                </c:pt>
                <c:pt idx="10">
                  <c:v>4.0999999999999996</c:v>
                </c:pt>
                <c:pt idx="1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D4-4CB3-8977-7ABCD69C5182}"/>
            </c:ext>
          </c:extLst>
        </c:ser>
        <c:ser>
          <c:idx val="4"/>
          <c:order val="4"/>
          <c:tx>
            <c:strRef>
              <c:f>Planilha1!$A$14</c:f>
              <c:strCache>
                <c:ptCount val="1"/>
                <c:pt idx="0">
                  <c:v>Grupo 5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540744563471773E-18"/>
                  <c:y val="-2.93698456788053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6393628770381E-2"/>
                      <c:h val="6.5215857959100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2D4-4CB3-8977-7ABCD69C5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Planilha1!$B$9:$M$9</c:f>
              <c:strCache>
                <c:ptCount val="12"/>
                <c:pt idx="0">
                  <c:v>Educação Física</c:v>
                </c:pt>
                <c:pt idx="1">
                  <c:v>Biologia</c:v>
                </c:pt>
                <c:pt idx="2">
                  <c:v>Língua Portuguesa</c:v>
                </c:pt>
                <c:pt idx="3">
                  <c:v>Matemática</c:v>
                </c:pt>
                <c:pt idx="4">
                  <c:v>História</c:v>
                </c:pt>
                <c:pt idx="5">
                  <c:v>Língua Estrangeira</c:v>
                </c:pt>
                <c:pt idx="6">
                  <c:v>Química</c:v>
                </c:pt>
                <c:pt idx="7">
                  <c:v>Artes</c:v>
                </c:pt>
                <c:pt idx="8">
                  <c:v>Geografia</c:v>
                </c:pt>
                <c:pt idx="9">
                  <c:v>Física</c:v>
                </c:pt>
                <c:pt idx="10">
                  <c:v>Filosofia</c:v>
                </c:pt>
                <c:pt idx="11">
                  <c:v>Sociologia</c:v>
                </c:pt>
              </c:strCache>
            </c:strRef>
          </c:cat>
          <c:val>
            <c:numRef>
              <c:f>Planilha1!$B$14:$M$14</c:f>
              <c:numCache>
                <c:formatCode>0.0</c:formatCode>
                <c:ptCount val="12"/>
                <c:pt idx="0">
                  <c:v>1</c:v>
                </c:pt>
                <c:pt idx="1">
                  <c:v>1.1000000000000001</c:v>
                </c:pt>
                <c:pt idx="2">
                  <c:v>2.5</c:v>
                </c:pt>
                <c:pt idx="3">
                  <c:v>3.3</c:v>
                </c:pt>
                <c:pt idx="4">
                  <c:v>0.9</c:v>
                </c:pt>
                <c:pt idx="5">
                  <c:v>4.5999999999999996</c:v>
                </c:pt>
                <c:pt idx="6">
                  <c:v>3.2</c:v>
                </c:pt>
                <c:pt idx="7">
                  <c:v>3.2</c:v>
                </c:pt>
                <c:pt idx="8">
                  <c:v>2.5</c:v>
                </c:pt>
                <c:pt idx="9">
                  <c:v>3.8</c:v>
                </c:pt>
                <c:pt idx="10">
                  <c:v>2.4</c:v>
                </c:pt>
                <c:pt idx="1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D4-4CB3-8977-7ABCD69C5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24721167"/>
        <c:axId val="424720751"/>
      </c:barChart>
      <c:catAx>
        <c:axId val="42472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20751"/>
        <c:crosses val="autoZero"/>
        <c:auto val="1"/>
        <c:lblAlgn val="ctr"/>
        <c:lblOffset val="100"/>
        <c:noMultiLvlLbl val="0"/>
      </c:catAx>
      <c:valAx>
        <c:axId val="424720751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42472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7490453664441"/>
          <c:y val="0.9276939872176706"/>
          <c:w val="0.59455001134522123"/>
          <c:h val="6.1391962503791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E7E6E6">
          <a:lumMod val="9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6753484-A5BF-4A2A-991F-0E06536CD82A}" type="datetime1">
              <a:rPr lang="pt-BR" smtClean="0"/>
              <a:t>10/10/2023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BBEB6193-5AA7-489B-8575-00593FC261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98061701-E536-49D5-A9A6-4E984BBBCCBB}" type="datetime1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10895658-EA1F-4910-80AB-4DA76E1674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7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47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pt-BR" b="1" i="0">
                <a:solidFill>
                  <a:srgbClr val="000000"/>
                </a:solidFill>
                <a:effectLst/>
                <a:latin typeface="Söhne"/>
              </a:rPr>
              <a:t>Melhoria na Qualidade da Educação:</a:t>
            </a:r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 Garantir que haja professores em número suficiente e qualificados é fundamental para elevar a qualidade geral da educação, resultando em melhor desempenho acadêmico dos alunos.</a:t>
            </a:r>
          </a:p>
          <a:p>
            <a:pPr algn="l">
              <a:buFont typeface="+mj-lt"/>
              <a:buAutoNum type="arabicPeriod"/>
            </a:pPr>
            <a:r>
              <a:rPr lang="pt-BR" b="1" i="0">
                <a:solidFill>
                  <a:srgbClr val="000000"/>
                </a:solidFill>
                <a:effectLst/>
                <a:latin typeface="Söhne"/>
              </a:rPr>
              <a:t>Impacto dos Professores:</a:t>
            </a:r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 Estudos demonstraram consistentemente que o professor é um dos fatores mais influentes no sucesso educacional dos alunos. Ter professores bem preparados e em quantidade adequada é crucial para melhorar os resultados educacionais.</a:t>
            </a:r>
          </a:p>
          <a:p>
            <a:pPr algn="l">
              <a:buFont typeface="+mj-lt"/>
              <a:buAutoNum type="arabicPeriod"/>
            </a:pPr>
            <a:r>
              <a:rPr lang="pt-BR" b="1" i="0">
                <a:solidFill>
                  <a:srgbClr val="000000"/>
                </a:solidFill>
                <a:effectLst/>
                <a:latin typeface="Söhne"/>
              </a:rPr>
              <a:t>Redução das Disparidades Educacionais:</a:t>
            </a:r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 Uma força de trabalho docente adequada pode ajudar a reduzir as disparidades educacionais, assegurando que todos os alunos, independentemente de sua origem socioeconômica ou local de residência, tenham acesso a uma educação de qualidade.</a:t>
            </a:r>
          </a:p>
          <a:p>
            <a:pPr algn="l">
              <a:buFont typeface="+mj-lt"/>
              <a:buAutoNum type="arabicPeriod"/>
            </a:pPr>
            <a:r>
              <a:rPr lang="pt-BR" b="1" i="0">
                <a:solidFill>
                  <a:srgbClr val="000000"/>
                </a:solidFill>
                <a:effectLst/>
                <a:latin typeface="Söhne"/>
              </a:rPr>
              <a:t>Desenvolvimento Profissional dos Professores:</a:t>
            </a:r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 Planejar adequadamente a força de trabalho docente permite a implementação de programas de desenvolvimento profissional e treinamento contínuo, capacitando os professores a melhorarem suas habilidades e práticas de ensino.</a:t>
            </a:r>
          </a:p>
          <a:p>
            <a:pPr algn="l">
              <a:buFont typeface="+mj-lt"/>
              <a:buAutoNum type="arabicPeriod"/>
            </a:pPr>
            <a:r>
              <a:rPr lang="pt-BR" b="1" i="0">
                <a:solidFill>
                  <a:srgbClr val="000000"/>
                </a:solidFill>
                <a:effectLst/>
                <a:latin typeface="Söhne"/>
              </a:rPr>
              <a:t>Monitoramento e Avaliação do Sistema Educacional:</a:t>
            </a:r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 A pesquisa sobre a demanda futura de professores fornece dados essenciais para monitorar e avaliar o sistema educacional, identificando áreas que necessitam de melhorias e ajustes.</a:t>
            </a:r>
          </a:p>
          <a:p>
            <a:pPr algn="l">
              <a:buFont typeface="+mj-lt"/>
              <a:buAutoNum type="arabicPeriod"/>
            </a:pPr>
            <a:r>
              <a:rPr lang="pt-BR" b="1" i="0">
                <a:solidFill>
                  <a:srgbClr val="000000"/>
                </a:solidFill>
                <a:effectLst/>
                <a:latin typeface="Söhne"/>
              </a:rPr>
              <a:t>Preparação para Desafios Futuros:</a:t>
            </a:r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 Antecipar a demanda futura de professores ajuda a garantir que o sistema educacional esteja preparado para enfrentar desafios emergentes, como mudanças demográficas, avanços tecnológicos e novas necessidades educacionais.</a:t>
            </a:r>
          </a:p>
          <a:p>
            <a:pPr algn="l"/>
            <a:r>
              <a:rPr lang="pt-BR" b="0" i="0">
                <a:solidFill>
                  <a:srgbClr val="000000"/>
                </a:solidFill>
                <a:effectLst/>
                <a:latin typeface="Söhne"/>
              </a:rPr>
              <a:t>Ao incorporar esses motivos em seu estudo, você destacará a importância crítica de entender a demanda futura de professores como um meio para melhorar a qualidade da educação e garantir o sucesso dos alunos.</a:t>
            </a:r>
          </a:p>
          <a:p>
            <a:br>
              <a:rPr lang="pt-BR" b="0" i="0">
                <a:solidFill>
                  <a:srgbClr val="000000"/>
                </a:solidFill>
                <a:effectLst/>
                <a:latin typeface="Söhne"/>
              </a:rPr>
            </a:b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(1)Docentes com formação superior de licenciatura na mesma disciplina que lecionam ou bacharelado na mesma disciplina com curso de complementação pedagógica concluído.</a:t>
            </a:r>
            <a:endParaRPr lang="pt-BR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(2)Docentes com formação superior de bacharelado na disciplina correspondente, mas sem licenciatura ou complementação pedagógica.</a:t>
            </a:r>
            <a:endParaRPr lang="pt-BR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(3)Docentes com licenciatura em área diferente daquela que lecionam ou com bacharelado nas disciplinas da base curricular comum e complementação pedagógica concluída em área diferente daquela que lecionam.</a:t>
            </a:r>
            <a:endParaRPr lang="pt-BR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(4)Docentes com outra formação superior não considerada nas categorias anteriores.</a:t>
            </a:r>
            <a:endParaRPr lang="pt-BR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(5)Docentes que não possuem curso superior completo.</a:t>
            </a:r>
            <a:endParaRPr lang="pt-BR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https://www.gov.br/mec/pt-br/programas-e-acoes/MapeamentodaAdequaoDocentenoBrasil_111220221_compressed.pdf</a:t>
            </a:r>
            <a:endParaRPr lang="pt-BR" b="0">
              <a:effectLst/>
            </a:endParaRPr>
          </a:p>
          <a:p>
            <a:br>
              <a:rPr lang="pt-BR"/>
            </a:b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92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81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tângulo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rtlCol="0" anchor="b"/>
          <a:lstStyle>
            <a:lvl1pPr algn="l">
              <a:defRPr lang="pt-BR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rtlCol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lang="pt-BR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" name="Retângulo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upo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upo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upo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upo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upo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upo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8" name="Retângulo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91" name="Retângulo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297" name="Gráfico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áfico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Conector Reto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 merc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pt-BR" sz="1000"/>
            </a:lvl2pPr>
            <a:lvl3pPr>
              <a:defRPr lang="pt-BR" sz="1000"/>
            </a:lvl3pPr>
            <a:lvl4pPr>
              <a:defRPr lang="pt-BR" sz="1000"/>
            </a:lvl4pPr>
            <a:lvl5pPr>
              <a:defRPr lang="pt-BR" sz="1000"/>
            </a:lvl5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0" name="Espaço Reservado para Texto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pt-BR" sz="1000"/>
            </a:lvl2pPr>
            <a:lvl3pPr>
              <a:defRPr lang="pt-BR" sz="1000"/>
            </a:lvl3pPr>
            <a:lvl4pPr>
              <a:defRPr lang="pt-BR" sz="1000"/>
            </a:lvl4pPr>
            <a:lvl5pPr>
              <a:defRPr lang="pt-BR" sz="1000"/>
            </a:lvl5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32" name="Espaço Reservado para Texto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pt-BR" sz="1000"/>
            </a:lvl2pPr>
            <a:lvl3pPr>
              <a:defRPr lang="pt-BR" sz="1000"/>
            </a:lvl3pPr>
            <a:lvl4pPr>
              <a:defRPr lang="pt-BR" sz="1000"/>
            </a:lvl4pPr>
            <a:lvl5pPr>
              <a:defRPr lang="pt-BR" sz="1000"/>
            </a:lvl5pPr>
          </a:lstStyle>
          <a:p>
            <a:pPr lvl="0" rtl="0"/>
            <a:r>
              <a:rPr lang="pt-BR"/>
              <a:t>Adicionar texto</a:t>
            </a:r>
          </a:p>
        </p:txBody>
      </p:sp>
      <p:sp>
        <p:nvSpPr>
          <p:cNvPr id="63" name="Espaço Reservado para Data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>
                <a:solidFill>
                  <a:schemeClr val="tx2"/>
                </a:solidFill>
              </a:defRPr>
            </a:lvl1pPr>
            <a:lvl2pPr>
              <a:defRPr lang="pt-BR" sz="1600">
                <a:solidFill>
                  <a:schemeClr val="tx2"/>
                </a:solidFill>
              </a:defRPr>
            </a:lvl2pPr>
            <a:lvl3pPr>
              <a:defRPr lang="pt-BR" sz="1600">
                <a:solidFill>
                  <a:schemeClr val="tx2"/>
                </a:solidFill>
              </a:defRPr>
            </a:lvl3pPr>
            <a:lvl4pPr>
              <a:defRPr lang="pt-BR" sz="1600">
                <a:solidFill>
                  <a:schemeClr val="tx2"/>
                </a:solidFill>
              </a:defRPr>
            </a:lvl4pPr>
            <a:lvl5pPr>
              <a:defRPr lang="pt-B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Texto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>
                <a:solidFill>
                  <a:schemeClr val="tx2"/>
                </a:solidFill>
              </a:defRPr>
            </a:lvl1pPr>
            <a:lvl2pPr>
              <a:defRPr lang="pt-BR" sz="1600">
                <a:solidFill>
                  <a:schemeClr val="tx2"/>
                </a:solidFill>
              </a:defRPr>
            </a:lvl2pPr>
            <a:lvl3pPr>
              <a:defRPr lang="pt-BR" sz="1600">
                <a:solidFill>
                  <a:schemeClr val="tx2"/>
                </a:solidFill>
              </a:defRPr>
            </a:lvl3pPr>
            <a:lvl4pPr>
              <a:defRPr lang="pt-BR" sz="1600">
                <a:solidFill>
                  <a:schemeClr val="tx2"/>
                </a:solidFill>
              </a:defRPr>
            </a:lvl4pPr>
            <a:lvl5pPr>
              <a:defRPr lang="pt-B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8" name="Espaço Reservado para Texto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>
                <a:solidFill>
                  <a:schemeClr val="tx2"/>
                </a:solidFill>
              </a:defRPr>
            </a:lvl1pPr>
            <a:lvl2pPr>
              <a:defRPr lang="pt-BR" sz="1600">
                <a:solidFill>
                  <a:schemeClr val="tx2"/>
                </a:solidFill>
              </a:defRPr>
            </a:lvl2pPr>
            <a:lvl3pPr>
              <a:defRPr lang="pt-BR" sz="1600">
                <a:solidFill>
                  <a:schemeClr val="tx2"/>
                </a:solidFill>
              </a:defRPr>
            </a:lvl3pPr>
            <a:lvl4pPr>
              <a:defRPr lang="pt-BR" sz="1600">
                <a:solidFill>
                  <a:schemeClr val="tx2"/>
                </a:solidFill>
              </a:defRPr>
            </a:lvl4pPr>
            <a:lvl5pPr>
              <a:defRPr lang="pt-BR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48" name="Elemento gráfico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Elemento gráfico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64" name="Espaço Reservado para Rodapé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5" name="Espaço Reservado para o Número do Slide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TÍTULO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2" name="Imagem 11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Espaço Reservado para Dat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33" name="Espaço Reservado para Rodapé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34" name="Espaço Reservado para o Número do Slide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de competiç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TÍTULO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TÍTULO DO QUADRANTE</a:t>
            </a:r>
          </a:p>
        </p:txBody>
      </p:sp>
      <p:pic>
        <p:nvPicPr>
          <p:cNvPr id="5" name="Elemento gráfico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Data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9" name="Espaço Reservado para o Número do Slide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çã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tângulo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9" name="Elemento gráfico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tângulo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12" name="Elemento gráfico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orma livre: Forma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90" name="Forma livre: Forma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9" name="Forma livre: Forma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8" name="Forma livre: Forma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7" name="Forma livre: Forma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6" name="Forma livre: Forma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pt-BR"/>
                  </a:defPPr>
                </a:lstStyle>
                <a:p>
                  <a:pPr algn="ctr" rtl="0"/>
                  <a:endParaRPr lang="pt-BR"/>
                </a:p>
              </p:txBody>
            </p:sp>
          </p:grp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38" name="Forma livre: Forma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pt-BR"/>
                </a:defPPr>
              </a:lstStyle>
              <a:p>
                <a:pPr rtl="0"/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</p:grpSp>
      <p:sp>
        <p:nvSpPr>
          <p:cNvPr id="94" name="Espaço Reservado para Texto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8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1" name="Espaço Reservado para Texto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5" name="Espaço Reservado para Texto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4" name="Espaço Reservado para Texto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3" name="Espaço Reservado para Texto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2" name="Espaço Reservado para Texto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09" name="Espaço Reservado para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210" name="Espaço Reservado para Rodapé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11" name="Espaço Reservado para o Número do Slid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com o Sub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 rtlCol="0">
            <a:noAutofit/>
          </a:bodyPr>
          <a:lstStyle>
            <a:lvl1pPr marL="0" indent="0">
              <a:buNone/>
              <a:defRPr lang="pt-BR" sz="1800"/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pt-BR" sz="1600"/>
            </a:lvl1pPr>
            <a:lvl2pPr>
              <a:lnSpc>
                <a:spcPts val="2000"/>
              </a:lnSpc>
              <a:defRPr lang="pt-BR" sz="1600"/>
            </a:lvl2pPr>
            <a:lvl3pPr>
              <a:lnSpc>
                <a:spcPts val="2000"/>
              </a:lnSpc>
              <a:defRPr lang="pt-BR" sz="1600"/>
            </a:lvl3pPr>
            <a:lvl4pPr>
              <a:lnSpc>
                <a:spcPts val="2000"/>
              </a:lnSpc>
              <a:defRPr lang="pt-BR" sz="1600"/>
            </a:lvl4pPr>
            <a:lvl5pPr>
              <a:lnSpc>
                <a:spcPts val="2000"/>
              </a:lnSpc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2" name="Imagem 11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Espaço Reservado para Data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33" name="Espaço Reservado para Rodapé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34" name="Espaço Reservado para o Número do Slide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36" name="Espaço Reservado para Texto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59" name="Espaço Reservado para Texto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0" name="Espaço Reservado para Texto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61" name="Espaço Reservado para Texto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2" name="Espaço Reservado para Texto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pt-BR"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Ano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pt-BR"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Ano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pt-BR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/>
              <a:t>MM</a:t>
            </a:r>
          </a:p>
        </p:txBody>
      </p:sp>
      <p:sp>
        <p:nvSpPr>
          <p:cNvPr id="37" name="Seta: Direita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paço Reservado para Texto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4" name="Espaço Reservado para Texto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65" name="Espaço Reservado para Texto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6" name="Espaço Reservado para Texto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67" name="Espaço Reservado para Texto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/>
              <a:t>Título do item</a:t>
            </a:r>
          </a:p>
        </p:txBody>
      </p:sp>
      <p:sp>
        <p:nvSpPr>
          <p:cNvPr id="68" name="Espaço Reservado para Texto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pt-BR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Mês, Ano</a:t>
            </a:r>
          </a:p>
        </p:txBody>
      </p:sp>
      <p:sp>
        <p:nvSpPr>
          <p:cNvPr id="40" name="Espaço Reservado para Data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41" name="Espaço Reservado para Rodapé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42" name="Espaço Reservado para o Número do Slide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 rtlCol="0">
            <a:normAutofit/>
          </a:bodyPr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600"/>
            </a:lvl2pPr>
            <a:lvl3pPr marL="914400" indent="0">
              <a:buNone/>
              <a:defRPr lang="pt-BR" sz="1600"/>
            </a:lvl3pPr>
            <a:lvl4pPr marL="1371600" indent="0">
              <a:buNone/>
              <a:defRPr lang="pt-BR" sz="1600"/>
            </a:lvl4pPr>
            <a:lvl5pPr marL="1828800" indent="0"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Retângulo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1" name="Espaço Reservado para Data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- 4 ou ma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3" name="Espaço Reservado para Imagem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9" name="Espaço Reservado para Imagem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6" name="Espaço Reservado para Imagem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Espaço Reservado para Data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33" name="Espaço Reservado para Rodapé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46" name="Espaço Reservado para o Número do Slide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- 8 ou ma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3" name="Espaço Reservado para Imagem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9" name="Espaço Reservado para Imagem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16" name="Espaço Reservado para Imagem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34" name="Espaço Reservado para Imagem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37" name="Espaço Reservado para Imagem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38" name="Espaço Reservado para Texto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39" name="Espaço Reservado para Texto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43" name="Espaço Reservado para Imagem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4" name="Espaço Reservado para Texto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45" name="Espaço Reservado para Texto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40" name="Espaço Reservado para Imagem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pt-BR"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lang="pt-BR"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 rtl="0"/>
            <a:r>
              <a:rPr lang="pt-BR"/>
              <a:t>Título</a:t>
            </a:r>
          </a:p>
        </p:txBody>
      </p:sp>
      <p:pic>
        <p:nvPicPr>
          <p:cNvPr id="49" name="Elemento gráfico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Espaço Reservado para Data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51" name="Espaço Reservado para Rodapé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2" name="Espaço Reservado para o Número do Slide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men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4" name="Imagem 13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2" name="Elemento gráfico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1" name="Espaço Reservado para Texto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5" name="Espaço Reservado para Texto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 rtlCol="0">
            <a:noAutofit/>
          </a:bodyPr>
          <a:lstStyle>
            <a:lvl1pPr marL="0" indent="0" algn="r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58" name="Espaço Reservado para Texto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2" name="Espaço Reservado para Texto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6" name="Espaço Reservado para Texto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59" name="Espaço Reservado para Texto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3" name="Espaço Reservado para Texto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 rtlCol="0">
            <a:noAutofit/>
          </a:bodyPr>
          <a:lstStyle>
            <a:lvl1pPr marL="0" indent="0" algn="r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7" name="Espaço Reservado para Texto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 rtlCol="0">
            <a:noAutofit/>
          </a:bodyPr>
          <a:lstStyle>
            <a:lvl1pPr marL="0" indent="0" algn="r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  <a:lvl2pPr>
              <a:defRPr lang="pt-BR">
                <a:solidFill>
                  <a:schemeClr val="bg1"/>
                </a:solidFill>
              </a:defRPr>
            </a:lvl2pPr>
            <a:lvl3pPr>
              <a:defRPr lang="pt-BR">
                <a:solidFill>
                  <a:schemeClr val="bg1"/>
                </a:solidFill>
              </a:defRPr>
            </a:lvl3pPr>
            <a:lvl4pPr>
              <a:defRPr lang="pt-BR">
                <a:solidFill>
                  <a:schemeClr val="bg1"/>
                </a:solidFill>
              </a:defRPr>
            </a:lvl4pPr>
            <a:lvl5pPr>
              <a:defRPr lang="pt-BR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0" name="Espaço Reservado para Texto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4" name="Espaço Reservado para Texto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 rtlCol="0">
            <a:noAutofit/>
          </a:bodyPr>
          <a:lstStyle>
            <a:lvl1pPr marL="0" indent="0">
              <a:buNone/>
              <a:defRPr lang="pt-BR"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68" name="Espaço Reservado para Texto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 rtlCol="0">
            <a:noAutofit/>
          </a:bodyPr>
          <a:lstStyle>
            <a:lvl1pPr marL="0" indent="0">
              <a:buNone/>
              <a:defRPr lang="pt-BR"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buNone/>
              <a:defRPr lang="pt-BR" sz="1600">
                <a:solidFill>
                  <a:schemeClr val="bg1"/>
                </a:solidFill>
              </a:defRPr>
            </a:lvl3pPr>
            <a:lvl4pPr marL="1371600" indent="0"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Texto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7" name="Espaço Reservado para o Número do Slide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direi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pt-BR" sz="1800" baseline="0"/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20" name="Imagem 19" descr="Um padrão distribuído em preto e branco&#10;&#10;Descrição gerada automaticamente com baixa confiança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upo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upo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upo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upo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upo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75" name="Retângulo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12" name="Espaço Reservado para Data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13" name="Espaço Reservado para Rodapé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4" name="Espaço Reservado para o Número do Slide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pt-BR" sz="1800"/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tângulo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tângulo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101" name="Forma livre: Forma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33" name="Forma livre: Forma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55" name="Forma livre: Forma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4" name="Forma livre: Forma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3" name="Forma livre: Forma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2" name="Forma livre: Forma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1" name="Forma Livre: Forma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50" name="Forma livre: Forma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9" name="Forma livre: Forma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8" name="Forma livre: Forma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7" name="Forma Livre: Forma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6" name="Forma Livre: Forma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5" name="Forma livre: Forma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4" name="Forma livre: Forma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2" name="Forma Livre: Forma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1" name="Forma Livre: Forma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40" name="Forma livre: Forma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39" name="Forma livre: Forma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38" name="Forma livre: Forma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37" name="Forma Livre: Forma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4" name="Forma livre: Forma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3" name="Forma livre: Forma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2" name="Forma livre: Forma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1" name="Forma livre: Forma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80" name="Forma livre: Forma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9" name="Forma livre: Forma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8" name="Forma livre: Forma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7" name="Forma livre: Forma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6" name="Forma livre: Forma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5" name="Forma livre: Forma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4" name="Forma livre: Forma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3" name="Forma livre: Forma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2" name="Forma livre: Forma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1" name="Forma livre: Forma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70" name="Forma livre: Forma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9" name="Forma livre: Forma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8" name="Forma livre: Forma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67" name="Forma livre: Forma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09" name="Espaço Reservado para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210" name="Espaço Reservado para Rodapé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11" name="Espaço Reservado para o Número do Slid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tângulo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9" name="Elemento gráfico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tângulo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12" name="Elemento gráfico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  <p:sp>
          <p:nvSpPr>
            <p:cNvPr id="101" name="Forma livre: Forma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33" name="Forma livre: Forma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55" name="Forma livre: Forma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4" name="Forma livre: Forma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3" name="Forma livre: Forma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2" name="Forma Livre: Forma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1" name="Forma Livre: Forma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50" name="Forma livre: Forma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9" name="Forma livre: Forma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8" name="Forma livre: Forma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7" name="Forma Livre: Forma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6" name="Forma Livre: Forma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5" name="Forma livre: Forma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4" name="Forma livre: Forma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3" name="Forma livre: Forma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2" name="Forma Livre: Forma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1" name="Forma Livre: Forma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40" name="Forma livre: Forma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39" name="Forma livre: Forma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38" name="Forma livre: Forma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37" name="Forma Livre: Forma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/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4" name="Forma livre: Forma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3" name="Forma livre: Forma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2" name="Forma livre: Forma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1" name="Forma livre: Forma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8" name="Forma livre: Forma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7" name="Forma livre: Forma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6" name="Forma livre: Forma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5" name="Forma livre: Forma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4" name="Forma livre: Forma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3" name="Forma livre: Forma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2" name="Forma livre: Forma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1" name="Forma livre: Forma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70" name="Forma livre: Forma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69" name="Forma livre: Forma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68" name="Forma livre: Forma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67" name="Forma livre: Forma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96" name="Espaço Reservado para Texto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5" name="Espaço Reservado para Texto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8" name="Espaço Reservado para Texto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7" name="Espaço Reservado para Texto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0" name="Espaço Reservado para Texto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9" name="Espaço Reservado para Texto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3" name="Espaço Reservado para Texto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02" name="Espaço Reservado para Texto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05" name="Espaço Reservado para Texto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04" name="Espaço Reservado para Texto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209" name="Espaço Reservado para Data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210" name="Espaço Reservado para Rodapé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11" name="Espaço Reservado para o Número do Slide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3" name="Retângulo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5" name="Imagem 34" descr="Um padrão distribuído em preto e branco&#10;&#10;Descrição gerada automaticamente com baixa confiança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8" name="Elemento 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75" name="Espaço Reservado para Texto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2" name="Espaço Reservado para Texto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4" name="Espaço Reservado para Texto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5" name="Espaço Reservado para Texto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3" name="Espaço Reservado para Texto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6" name="Espaço Reservado para Texto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94" name="Espaço Reservado para Texto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Dat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70" name="Espaço Reservado para Rodapé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1" name="Espaço Reservado para o Número do Slide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geral do prod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33" name="Retângulo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8" name="Elemento gráfico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35" name="Imagem 34" descr="Um padrão distribuído em preto e branco&#10;&#10;Descrição gerada automaticamente com baixa confiança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Elemento gráfico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pic>
            <p:nvPicPr>
              <p:cNvPr id="38" name="Elemento gráfico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upo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upo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upo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upo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upo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upo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upo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pt-BR"/>
                                </a:defPPr>
                              </a:lstStyle>
                              <a:p>
                                <a:pPr algn="ctr" rtl="0"/>
                                <a:r>
                                  <a:rPr lang="pt-BR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pt-BR"/>
                                </a:defPPr>
                              </a:lstStyle>
                              <a:p>
                                <a:pPr algn="ctr" rtl="0"/>
                                <a:r>
                                  <a:rPr lang="pt-BR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  <p:cxnSp>
            <p:nvCxnSpPr>
              <p:cNvPr id="63" name="Conector Reto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endParaRPr lang="pt-BR"/>
              </a:p>
            </p:txBody>
          </p:sp>
        </p:grpSp>
      </p:grpSp>
      <p:sp>
        <p:nvSpPr>
          <p:cNvPr id="69" name="Espaço Reservado para Texto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0" name="Espaço Reservado para Texto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68" name="Espaço Reservado para Texto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3" name="Espaço Reservado para Texto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1" name="Espaço Reservado para Texto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4" name="Espaço Reservado para Texto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2" name="Espaço Reservado para Texto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pt-BR" sz="14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Data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66" name="Espaço Reservado para Rodapé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7" name="Espaço Reservado para o Número do Slide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esquer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3" name="Retângulo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pt-BR" sz="1800">
                <a:solidFill>
                  <a:schemeClr val="tx2"/>
                </a:solidFill>
              </a:defRPr>
            </a:lvl1pPr>
            <a:lvl2pPr marL="457200" indent="0">
              <a:buNone/>
              <a:defRPr lang="pt-BR" sz="1800"/>
            </a:lvl2pPr>
            <a:lvl3pPr marL="914400" indent="0">
              <a:buNone/>
              <a:defRPr lang="pt-BR" sz="1800"/>
            </a:lvl3pPr>
            <a:lvl4pPr marL="1371600" indent="0">
              <a:buNone/>
              <a:defRPr lang="pt-BR" sz="1800"/>
            </a:lvl4pPr>
            <a:lvl5pPr marL="1828800" indent="0">
              <a:buNone/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35" name="Imagem 34" descr="Um padrão distribuído em preto e branco&#10;&#10;Descrição gerada automaticamente com baixa confiança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Elemento gráfico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38" name="Elemento gráfico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upo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upo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upo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upo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upo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67" name="Espaço Reservado para Data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68" name="Espaço Reservado para Rodapé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9" name="Espaço Reservado para o Número do Slide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rtlCol="0" anchor="b"/>
          <a:lstStyle>
            <a:lvl1pPr algn="ctr">
              <a:defRPr lang="pt-BR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68" name="Retângulo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20" name="Elemento Gráfico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upo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upo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upo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upo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upo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upo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Elemento gráfico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tângulo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pic>
        <p:nvPicPr>
          <p:cNvPr id="73" name="Elemento gráfico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Imagem 34" descr="Um padrão distribuído em preto e branco&#10;&#10;Descrição gerada automaticamente com baixa confiança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upo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upo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upo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upo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upo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upo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upo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r>
                <a:rPr lang="pt-BR"/>
                <a:t> </a:t>
              </a:r>
            </a:p>
          </p:txBody>
        </p:sp>
      </p:grpSp>
      <p:sp>
        <p:nvSpPr>
          <p:cNvPr id="67" name="Forma livre: Forma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sp>
        <p:nvSpPr>
          <p:cNvPr id="192" name="Espaço Reservado para Data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193" name="Espaço Reservado para Rodapé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94" name="Espaço Reservado para o Número do Slide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/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 colunas com íco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O TÍTULO</a:t>
            </a:r>
          </a:p>
        </p:txBody>
      </p:sp>
      <p:sp>
        <p:nvSpPr>
          <p:cNvPr id="60" name="Espaço Reservado para a Imagem Online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 rtlCol="0">
            <a:normAutofit/>
          </a:bodyPr>
          <a:lstStyle>
            <a:lvl1pPr>
              <a:defRPr lang="pt-BR" sz="1200"/>
            </a:lvl1pPr>
          </a:lstStyle>
          <a:p>
            <a:pPr rtl="0"/>
            <a:r>
              <a:rPr lang="pt-BR"/>
              <a:t>Clique no ícone para adicionar uma imagem online</a:t>
            </a:r>
          </a:p>
        </p:txBody>
      </p:sp>
      <p:sp>
        <p:nvSpPr>
          <p:cNvPr id="61" name="Espaço Reservado para a Imagem Online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 rtlCol="0">
            <a:normAutofit/>
          </a:bodyPr>
          <a:lstStyle>
            <a:lvl1pPr>
              <a:defRPr lang="pt-BR" sz="1200"/>
            </a:lvl1pPr>
          </a:lstStyle>
          <a:p>
            <a:pPr rtl="0"/>
            <a:r>
              <a:rPr lang="pt-BR"/>
              <a:t>Clique no ícone para adicionar uma imagem online</a:t>
            </a:r>
          </a:p>
        </p:txBody>
      </p:sp>
      <p:sp>
        <p:nvSpPr>
          <p:cNvPr id="62" name="Espaço Reservado para a Imagem Online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 rtlCol="0">
            <a:normAutofit/>
          </a:bodyPr>
          <a:lstStyle>
            <a:lvl1pPr>
              <a:defRPr lang="pt-BR" sz="1200"/>
            </a:lvl1pPr>
          </a:lstStyle>
          <a:p>
            <a:pPr rtl="0"/>
            <a:r>
              <a:rPr lang="pt-BR"/>
              <a:t>Clique no ícone para adicionar uma imagem online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pt-BR" sz="1600"/>
            </a:lvl1pPr>
            <a:lvl2pPr marL="457200" indent="0" algn="ctr">
              <a:lnSpc>
                <a:spcPts val="2000"/>
              </a:lnSpc>
              <a:buNone/>
              <a:defRPr lang="pt-BR" sz="1600"/>
            </a:lvl2pPr>
            <a:lvl3pPr marL="914400" indent="0" algn="ctr">
              <a:lnSpc>
                <a:spcPts val="2000"/>
              </a:lnSpc>
              <a:buNone/>
              <a:defRPr lang="pt-BR" sz="1600"/>
            </a:lvl3pPr>
            <a:lvl4pPr marL="1371600" indent="0" algn="ctr">
              <a:lnSpc>
                <a:spcPts val="2000"/>
              </a:lnSpc>
              <a:buNone/>
              <a:defRPr lang="pt-BR" sz="1600"/>
            </a:lvl4pPr>
            <a:lvl5pPr marL="1828800" indent="0" algn="ctr">
              <a:lnSpc>
                <a:spcPts val="2000"/>
              </a:lnSpc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pt-BR" sz="1600"/>
            </a:lvl1pPr>
            <a:lvl2pPr marL="457200" indent="0" algn="ctr">
              <a:lnSpc>
                <a:spcPts val="2000"/>
              </a:lnSpc>
              <a:buNone/>
              <a:defRPr lang="pt-BR" sz="1600"/>
            </a:lvl2pPr>
            <a:lvl3pPr marL="914400" indent="0" algn="ctr">
              <a:lnSpc>
                <a:spcPts val="2000"/>
              </a:lnSpc>
              <a:buNone/>
              <a:defRPr lang="pt-BR" sz="1600"/>
            </a:lvl3pPr>
            <a:lvl4pPr marL="1371600" indent="0" algn="ctr">
              <a:lnSpc>
                <a:spcPts val="2000"/>
              </a:lnSpc>
              <a:buNone/>
              <a:defRPr lang="pt-BR" sz="1600"/>
            </a:lvl4pPr>
            <a:lvl5pPr marL="1828800" indent="0" algn="ctr">
              <a:lnSpc>
                <a:spcPts val="2000"/>
              </a:lnSpc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pt-BR" sz="1600"/>
            </a:lvl1pPr>
            <a:lvl2pPr marL="457200" indent="0" algn="ctr">
              <a:lnSpc>
                <a:spcPts val="2000"/>
              </a:lnSpc>
              <a:buNone/>
              <a:defRPr lang="pt-BR" sz="1600"/>
            </a:lvl2pPr>
            <a:lvl3pPr marL="914400" indent="0" algn="ctr">
              <a:lnSpc>
                <a:spcPts val="2000"/>
              </a:lnSpc>
              <a:buNone/>
              <a:defRPr lang="pt-BR" sz="1600"/>
            </a:lvl3pPr>
            <a:lvl4pPr marL="1371600" indent="0" algn="ctr">
              <a:lnSpc>
                <a:spcPts val="2000"/>
              </a:lnSpc>
              <a:buNone/>
              <a:defRPr lang="pt-BR" sz="1600"/>
            </a:lvl4pPr>
            <a:lvl5pPr marL="1828800" indent="0" algn="ctr">
              <a:lnSpc>
                <a:spcPts val="2000"/>
              </a:lnSpc>
              <a:buNone/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53" name="Elemento gráfico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Espaço Reservado para Data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64" name="Espaço Reservado para Rodapé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5" name="Espaço Reservado para o Número do Slide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geral do Mercado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rtlCol="0" anchor="t" anchorCtr="0"/>
          <a:lstStyle>
            <a:lvl1pPr>
              <a:defRPr lang="pt-BR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ADICIONAR TÍTULO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Elemento gráfico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upo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upo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upo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upo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upo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pt-BR"/>
                              </a:defPPr>
                            </a:lstStyle>
                            <a:p>
                              <a:pPr algn="ctr" rtl="0"/>
                              <a:r>
                                <a:rPr lang="pt-BR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pt-BR"/>
                            </a:defPPr>
                          </a:lstStyle>
                          <a:p>
                            <a:pPr algn="ctr" rtl="0"/>
                            <a:r>
                              <a:rPr lang="pt-BR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pt-BR"/>
                          </a:defPPr>
                        </a:lstStyle>
                        <a:p>
                          <a:pPr algn="ctr" rtl="0"/>
                          <a:r>
                            <a:rPr lang="pt-BR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pt-BR"/>
                        </a:defPPr>
                      </a:lstStyle>
                      <a:p>
                        <a:pPr algn="ctr" rtl="0"/>
                        <a:r>
                          <a:rPr lang="pt-BR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pt-BR"/>
                      </a:defPPr>
                    </a:lstStyle>
                    <a:p>
                      <a:pPr algn="ctr" rtl="0"/>
                      <a:r>
                        <a:rPr lang="pt-BR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</a:lstStyle>
                  <a:p>
                    <a:pPr algn="ctr" rtl="0"/>
                    <a:r>
                      <a:rPr lang="pt-BR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</a:lstStyle>
                <a:p>
                  <a:pPr algn="ctr" rtl="0"/>
                  <a:r>
                    <a:rPr lang="pt-BR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</a:lstStyle>
              <a:p>
                <a:pPr algn="ctr" rtl="0"/>
                <a:r>
                  <a:rPr lang="pt-BR"/>
                  <a:t> </a:t>
                </a:r>
              </a:p>
            </p:txBody>
          </p:sp>
        </p:grp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</a:lstStyle>
            <a:p>
              <a:pPr algn="ctr" rtl="0"/>
              <a:endParaRPr lang="pt-BR"/>
            </a:p>
          </p:txBody>
        </p:sp>
      </p:grpSp>
      <p:sp>
        <p:nvSpPr>
          <p:cNvPr id="67" name="Espaço Reservado para Texto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pt-BR" sz="1600"/>
            </a:lvl1pPr>
            <a:lvl2pPr>
              <a:defRPr lang="pt-BR" sz="1600"/>
            </a:lvl2pPr>
            <a:lvl3pPr>
              <a:defRPr lang="pt-BR" sz="16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8" name="Espaço Reservado para Texto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79" name="Espaço Reservado para Texto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pt-BR" sz="1600"/>
            </a:lvl1pPr>
            <a:lvl2pPr>
              <a:defRPr lang="pt-BR" sz="1600"/>
            </a:lvl2pPr>
            <a:lvl3pPr>
              <a:defRPr lang="pt-BR" sz="16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8" name="Espaço Reservado para Texto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pt-BR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ADICIONAR SUBTÍTULO</a:t>
            </a:r>
          </a:p>
        </p:txBody>
      </p:sp>
      <p:sp>
        <p:nvSpPr>
          <p:cNvPr id="81" name="Espaço Reservado para Texto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pt-BR" sz="1600"/>
            </a:lvl1pPr>
            <a:lvl2pPr>
              <a:defRPr lang="pt-BR" sz="1600"/>
            </a:lvl2pPr>
            <a:lvl3pPr>
              <a:defRPr lang="pt-BR" sz="16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Data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20AA</a:t>
            </a:r>
          </a:p>
        </p:txBody>
      </p:sp>
      <p:sp>
        <p:nvSpPr>
          <p:cNvPr id="70" name="Espaço Reservado para Rodapé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1" name="Espaço Reservado para o Número do Slide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pt-BR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smtClean="0"/>
              <a:pPr rtl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‹#›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664" y="1122363"/>
            <a:ext cx="5486400" cy="2387600"/>
          </a:xfrm>
        </p:spPr>
        <p:txBody>
          <a:bodyPr rtlCol="0">
            <a:normAutofit fontScale="90000"/>
          </a:bodyPr>
          <a:lstStyle>
            <a:defPPr>
              <a:defRPr lang="pt-BR"/>
            </a:defPPr>
          </a:lstStyle>
          <a:p>
            <a:pPr rtl="0"/>
            <a:r>
              <a:rPr lang="pt-BR"/>
              <a:t>Apagão de professores no RS.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Observatório SESI da  Educação</a:t>
            </a:r>
          </a:p>
          <a:p>
            <a:pPr rtl="0"/>
            <a:r>
              <a:rPr lang="pt-BR"/>
              <a:t>Instituto SESI de Formação de Professores </a:t>
            </a:r>
          </a:p>
        </p:txBody>
      </p:sp>
      <p:pic>
        <p:nvPicPr>
          <p:cNvPr id="4" name="Picture 2" descr="Forma&#10;&#10;Descrição gerada automaticamente">
            <a:extLst>
              <a:ext uri="{FF2B5EF4-FFF2-40B4-BE49-F238E27FC236}">
                <a16:creationId xmlns:a16="http://schemas.microsoft.com/office/drawing/2014/main" id="{27868A60-F17F-42BA-B69E-CF15EB4E5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2931664" y="1079950"/>
            <a:ext cx="5577861" cy="50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orma&#10;&#10;Descrição gerada automaticamente">
            <a:extLst>
              <a:ext uri="{FF2B5EF4-FFF2-40B4-BE49-F238E27FC236}">
                <a16:creationId xmlns:a16="http://schemas.microsoft.com/office/drawing/2014/main" id="{98EE87E0-36C6-42D2-89E7-1BD58A2A1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7849529">
            <a:off x="-1942960" y="4555147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rma&#10;&#10;Descrição gerada automaticamente">
            <a:extLst>
              <a:ext uri="{FF2B5EF4-FFF2-40B4-BE49-F238E27FC236}">
                <a16:creationId xmlns:a16="http://schemas.microsoft.com/office/drawing/2014/main" id="{E9A37C18-6FFD-477B-999D-1FDF05FDF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8057204">
            <a:off x="-430511" y="6031822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rma&#10;&#10;Descrição gerada automaticamente">
            <a:extLst>
              <a:ext uri="{FF2B5EF4-FFF2-40B4-BE49-F238E27FC236}">
                <a16:creationId xmlns:a16="http://schemas.microsoft.com/office/drawing/2014/main" id="{F02FA66D-FFD6-47E1-80E1-13E72B7AE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224394" y="2250844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rma&#10;&#10;Descrição gerada automaticamente">
            <a:extLst>
              <a:ext uri="{FF2B5EF4-FFF2-40B4-BE49-F238E27FC236}">
                <a16:creationId xmlns:a16="http://schemas.microsoft.com/office/drawing/2014/main" id="{5129D3CA-B9FF-44AE-A04A-4E5985637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991895" y="4399576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orma&#10;&#10;Descrição gerada automaticamente">
            <a:extLst>
              <a:ext uri="{FF2B5EF4-FFF2-40B4-BE49-F238E27FC236}">
                <a16:creationId xmlns:a16="http://schemas.microsoft.com/office/drawing/2014/main" id="{010AF0BF-8A5D-4483-BC93-0615BF0BA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3693957" y="6031908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rma&#10;&#10;Descrição gerada automaticamente">
            <a:extLst>
              <a:ext uri="{FF2B5EF4-FFF2-40B4-BE49-F238E27FC236}">
                <a16:creationId xmlns:a16="http://schemas.microsoft.com/office/drawing/2014/main" id="{752D4AAD-9EA6-4ADF-968F-EE8CF78B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092489" y="1204299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orma&#10;&#10;Descrição gerada automaticamente">
            <a:extLst>
              <a:ext uri="{FF2B5EF4-FFF2-40B4-BE49-F238E27FC236}">
                <a16:creationId xmlns:a16="http://schemas.microsoft.com/office/drawing/2014/main" id="{1AFC9E7C-2323-4498-9C77-6148F73AE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521496" y="49882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2D718ACA-D447-4960-BFAD-B2C98D0E90F7}"/>
              </a:ext>
            </a:extLst>
          </p:cNvPr>
          <p:cNvSpPr txBox="1">
            <a:spLocks/>
          </p:cNvSpPr>
          <p:nvPr/>
        </p:nvSpPr>
        <p:spPr>
          <a:xfrm>
            <a:off x="9448800" y="6183128"/>
            <a:ext cx="54864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10 de outubro 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D4F6-5C4C-4B3C-8B46-6431F6D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86B039-3106-4F14-8ECF-CC154D81190A}"/>
              </a:ext>
            </a:extLst>
          </p:cNvPr>
          <p:cNvSpPr txBox="1"/>
          <p:nvPr/>
        </p:nvSpPr>
        <p:spPr>
          <a:xfrm>
            <a:off x="275420" y="550844"/>
            <a:ext cx="609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rgbClr val="5F317F"/>
                </a:solidFill>
                <a:latin typeface="YAFdJs2qTWQ 0"/>
              </a:rPr>
              <a:t>3. </a:t>
            </a:r>
            <a:r>
              <a:rPr lang="pt-BR" b="1" i="0">
                <a:solidFill>
                  <a:srgbClr val="5F317F"/>
                </a:solidFill>
                <a:effectLst/>
              </a:rPr>
              <a:t>Taxa de Evasão dos Cursos de Licenciatura:</a:t>
            </a:r>
            <a:r>
              <a:rPr lang="pt-BR" b="0" i="0">
                <a:solidFill>
                  <a:srgbClr val="5F317F"/>
                </a:solidFill>
                <a:effectLst/>
              </a:rPr>
              <a:t> </a:t>
            </a:r>
            <a:endParaRPr lang="pt-BR">
              <a:solidFill>
                <a:srgbClr val="545454"/>
              </a:solidFill>
              <a:effectLst/>
              <a:latin typeface="YAFdJs2qTWQ 0"/>
            </a:endParaRPr>
          </a:p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9011797" y="0"/>
            <a:ext cx="3180202" cy="69957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9439618" y="1026775"/>
            <a:ext cx="232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O que pode explicar esse cenário?  </a:t>
            </a:r>
          </a:p>
        </p:txBody>
      </p:sp>
      <p:pic>
        <p:nvPicPr>
          <p:cNvPr id="2" name="Imagem 1" descr="Linha do tempo&#10;&#10;Descrição gerada automaticamente">
            <a:extLst>
              <a:ext uri="{FF2B5EF4-FFF2-40B4-BE49-F238E27FC236}">
                <a16:creationId xmlns:a16="http://schemas.microsoft.com/office/drawing/2014/main" id="{D8C50A4D-FB13-9E19-42F0-9F07B284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54" y="1751774"/>
            <a:ext cx="7140026" cy="444222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92107E-1F78-A6F5-6456-20CD21D55E07}"/>
              </a:ext>
            </a:extLst>
          </p:cNvPr>
          <p:cNvSpPr txBox="1"/>
          <p:nvPr/>
        </p:nvSpPr>
        <p:spPr>
          <a:xfrm>
            <a:off x="1483821" y="1176575"/>
            <a:ext cx="62059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Taxa de </a:t>
            </a:r>
            <a:r>
              <a:rPr lang="en-US" sz="1400" b="1" err="1">
                <a:solidFill>
                  <a:srgbClr val="7030A0"/>
                </a:solidFill>
              </a:rPr>
              <a:t>evasão</a:t>
            </a:r>
            <a:r>
              <a:rPr lang="en-US" sz="1400" b="1">
                <a:solidFill>
                  <a:srgbClr val="7030A0"/>
                </a:solidFill>
              </a:rPr>
              <a:t> dos </a:t>
            </a:r>
            <a:r>
              <a:rPr lang="en-US" sz="1400" b="1" err="1">
                <a:solidFill>
                  <a:srgbClr val="7030A0"/>
                </a:solidFill>
              </a:rPr>
              <a:t>cursos</a:t>
            </a:r>
            <a:r>
              <a:rPr lang="en-US" sz="1400" b="1">
                <a:solidFill>
                  <a:srgbClr val="7030A0"/>
                </a:solidFill>
              </a:rPr>
              <a:t> de </a:t>
            </a:r>
            <a:r>
              <a:rPr lang="en-US" sz="1400" b="1" err="1">
                <a:solidFill>
                  <a:srgbClr val="7030A0"/>
                </a:solidFill>
              </a:rPr>
              <a:t>licenciatura</a:t>
            </a:r>
            <a:r>
              <a:rPr lang="en-US" sz="1400" b="1">
                <a:solidFill>
                  <a:srgbClr val="7030A0"/>
                </a:solidFill>
              </a:rPr>
              <a:t> (%) - BRASIL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 (2012-2021)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1A68D1-885A-3260-70C1-0CC6F2A74146}"/>
              </a:ext>
            </a:extLst>
          </p:cNvPr>
          <p:cNvSpPr txBox="1"/>
          <p:nvPr/>
        </p:nvSpPr>
        <p:spPr>
          <a:xfrm>
            <a:off x="3129263" y="6297961"/>
            <a:ext cx="334060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Fonte: </a:t>
            </a:r>
            <a:r>
              <a:rPr lang="en-US" sz="1000">
                <a:solidFill>
                  <a:srgbClr val="7030A0"/>
                </a:solidFill>
              </a:rPr>
              <a:t>MEC/INEP Censo do Ensino Superior (2021).</a:t>
            </a:r>
          </a:p>
        </p:txBody>
      </p:sp>
    </p:spTree>
    <p:extLst>
      <p:ext uri="{BB962C8B-B14F-4D97-AF65-F5344CB8AC3E}">
        <p14:creationId xmlns:p14="http://schemas.microsoft.com/office/powerpoint/2010/main" val="72049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D4F6-5C4C-4B3C-8B46-6431F6D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86B039-3106-4F14-8ECF-CC154D81190A}"/>
              </a:ext>
            </a:extLst>
          </p:cNvPr>
          <p:cNvSpPr txBox="1"/>
          <p:nvPr/>
        </p:nvSpPr>
        <p:spPr>
          <a:xfrm>
            <a:off x="266127" y="141966"/>
            <a:ext cx="60923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5F317F"/>
                </a:solidFill>
                <a:latin typeface="YAFdJs2qTWQ 0"/>
              </a:rPr>
              <a:t>4. </a:t>
            </a:r>
            <a:r>
              <a:rPr lang="pt-BR" b="1" i="0">
                <a:solidFill>
                  <a:srgbClr val="5F317F"/>
                </a:solidFill>
                <a:effectLst/>
              </a:rPr>
              <a:t>Remuneração Docente:</a:t>
            </a:r>
            <a:r>
              <a:rPr lang="pt-BR">
                <a:solidFill>
                  <a:srgbClr val="5F317F"/>
                </a:solidFill>
              </a:rPr>
              <a:t> </a:t>
            </a:r>
            <a:endParaRPr lang="pt-BR">
              <a:solidFill>
                <a:srgbClr val="545454"/>
              </a:solidFill>
              <a:effectLst/>
              <a:latin typeface="YAFdJs2qTWQ 0"/>
            </a:endParaRPr>
          </a:p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9011797" y="0"/>
            <a:ext cx="3180202" cy="69957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9439618" y="1026775"/>
            <a:ext cx="232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O que pode explicar esse cenário? 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4B202B4-BA3D-FD3A-16B7-55B500D0D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67990"/>
              </p:ext>
            </p:extLst>
          </p:nvPr>
        </p:nvGraphicFramePr>
        <p:xfrm>
          <a:off x="1837782" y="1233604"/>
          <a:ext cx="5756526" cy="229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217">
                  <a:extLst>
                    <a:ext uri="{9D8B030D-6E8A-4147-A177-3AD203B41FA5}">
                      <a16:colId xmlns:a16="http://schemas.microsoft.com/office/drawing/2014/main" val="2702709501"/>
                    </a:ext>
                  </a:extLst>
                </a:gridCol>
                <a:gridCol w="1826309">
                  <a:extLst>
                    <a:ext uri="{9D8B030D-6E8A-4147-A177-3AD203B41FA5}">
                      <a16:colId xmlns:a16="http://schemas.microsoft.com/office/drawing/2014/main" val="1843839425"/>
                    </a:ext>
                  </a:extLst>
                </a:gridCol>
              </a:tblGrid>
              <a:tr h="312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Etapa de Ensino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Remuneração Média**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22581"/>
                  </a:ext>
                </a:extLst>
              </a:tr>
              <a:tr h="312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Pedagogo</a:t>
                      </a:r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2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R$ 3.871,92</a:t>
                      </a:r>
                      <a:endParaRPr lang="pt-BR"/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45298"/>
                  </a:ext>
                </a:extLst>
              </a:tr>
              <a:tr h="3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Educação Infantil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R$ 3.555,32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4211"/>
                  </a:ext>
                </a:extLst>
              </a:tr>
              <a:tr h="3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Ensino Fundamental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R$ 4.940,17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05576"/>
                  </a:ext>
                </a:extLst>
              </a:tr>
              <a:tr h="3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Ensino Médio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R$ 3.577,81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01044"/>
                  </a:ext>
                </a:extLst>
              </a:tr>
              <a:tr h="312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Professores com nível superior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R$ 4.024,43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550163"/>
                  </a:ext>
                </a:extLst>
              </a:tr>
              <a:tr h="312760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*A preços de dezembro de 2020</a:t>
                      </a:r>
                    </a:p>
                    <a:p>
                      <a:pPr lvl="0" algn="l">
                        <a:buNone/>
                      </a:pPr>
                      <a:r>
                        <a:rPr lang="pt-BR" sz="8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**Considerando uma jornada média de 30 horas</a:t>
                      </a:r>
                    </a:p>
                    <a:p>
                      <a:pPr lvl="0" algn="l">
                        <a:buNone/>
                      </a:pPr>
                      <a:r>
                        <a:rPr lang="pt-BR" sz="1100" b="1" i="0" u="none" strike="noStrike">
                          <a:solidFill>
                            <a:srgbClr val="7030A0"/>
                          </a:solidFill>
                          <a:effectLst/>
                          <a:latin typeface="Avenir Next LT Pro"/>
                        </a:rPr>
                        <a:t>Fonte: </a:t>
                      </a:r>
                      <a:r>
                        <a:rPr lang="pt-BR" sz="1100" b="0" i="0" u="none" strike="noStrike">
                          <a:solidFill>
                            <a:srgbClr val="7030A0"/>
                          </a:solidFill>
                          <a:effectLst/>
                          <a:latin typeface="Avenir Next LT Pro"/>
                        </a:rPr>
                        <a:t>Relação Anual de Informações Sociais (RAIS) - 2021.</a:t>
                      </a:r>
                      <a:endParaRPr lang="pt-BR" sz="1100" b="1" i="0" u="none" strike="noStrike">
                        <a:solidFill>
                          <a:srgbClr val="7030A0"/>
                        </a:solidFill>
                        <a:effectLst/>
                        <a:latin typeface="Avenir Next LT Pro"/>
                      </a:endParaRPr>
                    </a:p>
                  </a:txBody>
                  <a:tcPr marL="9524" marR="9524" marT="9524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2713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816F34E-B760-B3A6-0309-B0E2E0F24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72526"/>
              </p:ext>
            </p:extLst>
          </p:nvPr>
        </p:nvGraphicFramePr>
        <p:xfrm>
          <a:off x="1763441" y="4441904"/>
          <a:ext cx="5895918" cy="2098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386">
                  <a:extLst>
                    <a:ext uri="{9D8B030D-6E8A-4147-A177-3AD203B41FA5}">
                      <a16:colId xmlns:a16="http://schemas.microsoft.com/office/drawing/2014/main" val="2244262159"/>
                    </a:ext>
                  </a:extLst>
                </a:gridCol>
                <a:gridCol w="1870532">
                  <a:extLst>
                    <a:ext uri="{9D8B030D-6E8A-4147-A177-3AD203B41FA5}">
                      <a16:colId xmlns:a16="http://schemas.microsoft.com/office/drawing/2014/main" val="2814509302"/>
                    </a:ext>
                  </a:extLst>
                </a:gridCol>
              </a:tblGrid>
              <a:tr h="419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Atividades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Remuneração Média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14468"/>
                  </a:ext>
                </a:extLst>
              </a:tr>
              <a:tr h="419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Biólogos e afins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R$ 4.300,34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41577"/>
                  </a:ext>
                </a:extLst>
              </a:tr>
              <a:tr h="419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Físico, Químicos e afins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R$ 6.989,03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24590"/>
                  </a:ext>
                </a:extLst>
              </a:tr>
              <a:tr h="4196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Matemáticos, Estatísticos e Afins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R$ 6.465,06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85391"/>
                  </a:ext>
                </a:extLst>
              </a:tr>
              <a:tr h="419643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 noProof="0">
                          <a:solidFill>
                            <a:srgbClr val="7030A0"/>
                          </a:solidFill>
                          <a:effectLst/>
                          <a:latin typeface="Avenir Next LT Pro"/>
                        </a:rPr>
                        <a:t>Fonte: </a:t>
                      </a:r>
                      <a:r>
                        <a:rPr lang="pt-BR" sz="1100" b="0" i="0" u="none" strike="noStrike" noProof="0">
                          <a:solidFill>
                            <a:srgbClr val="7030A0"/>
                          </a:solidFill>
                          <a:effectLst/>
                          <a:latin typeface="Avenir Next LT Pro"/>
                        </a:rPr>
                        <a:t>Relação Anual de Informações Sociais (RAIS) - 2021.</a:t>
                      </a:r>
                    </a:p>
                  </a:txBody>
                  <a:tcPr marL="9524" marR="9524" marT="9524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4" marR="9524" marT="9524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21698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27779BE7-F212-B32E-CD62-339FF822DB50}"/>
              </a:ext>
            </a:extLst>
          </p:cNvPr>
          <p:cNvSpPr txBox="1"/>
          <p:nvPr/>
        </p:nvSpPr>
        <p:spPr>
          <a:xfrm>
            <a:off x="1517891" y="579863"/>
            <a:ext cx="67170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solidFill>
                  <a:srgbClr val="7030A0"/>
                </a:solidFill>
              </a:rPr>
              <a:t>Remuneração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média</a:t>
            </a:r>
            <a:r>
              <a:rPr lang="en-US" sz="1200" b="1">
                <a:solidFill>
                  <a:srgbClr val="7030A0"/>
                </a:solidFill>
              </a:rPr>
              <a:t> nominal* dos </a:t>
            </a:r>
            <a:r>
              <a:rPr lang="en-US" sz="1200" b="1" err="1">
                <a:solidFill>
                  <a:srgbClr val="7030A0"/>
                </a:solidFill>
              </a:rPr>
              <a:t>professores</a:t>
            </a:r>
            <a:r>
              <a:rPr lang="en-US" sz="1200" b="1">
                <a:solidFill>
                  <a:srgbClr val="7030A0"/>
                </a:solidFill>
              </a:rPr>
              <a:t> com </a:t>
            </a:r>
            <a:r>
              <a:rPr lang="en-US" sz="1200" b="1" err="1">
                <a:solidFill>
                  <a:srgbClr val="7030A0"/>
                </a:solidFill>
              </a:rPr>
              <a:t>nível</a:t>
            </a:r>
            <a:r>
              <a:rPr lang="en-US" sz="1200" b="1">
                <a:solidFill>
                  <a:srgbClr val="7030A0"/>
                </a:solidFill>
              </a:rPr>
              <a:t> superior </a:t>
            </a:r>
            <a:r>
              <a:rPr lang="en-US" sz="1200" b="1" err="1">
                <a:solidFill>
                  <a:srgbClr val="7030A0"/>
                </a:solidFill>
              </a:rPr>
              <a:t>na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educação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básica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por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etapa</a:t>
            </a:r>
            <a:r>
              <a:rPr lang="en-US" sz="1200" b="1">
                <a:solidFill>
                  <a:srgbClr val="7030A0"/>
                </a:solidFill>
              </a:rPr>
              <a:t> de </a:t>
            </a:r>
            <a:r>
              <a:rPr lang="en-US" sz="1200" b="1" err="1">
                <a:solidFill>
                  <a:srgbClr val="7030A0"/>
                </a:solidFill>
              </a:rPr>
              <a:t>ensino</a:t>
            </a:r>
            <a:r>
              <a:rPr lang="en-US" sz="1200" b="1">
                <a:solidFill>
                  <a:srgbClr val="7030A0"/>
                </a:solidFill>
              </a:rPr>
              <a:t> - RS </a:t>
            </a:r>
            <a:endParaRPr lang="pt-BR" sz="1200">
              <a:solidFill>
                <a:srgbClr val="000000"/>
              </a:solidFill>
            </a:endParaRPr>
          </a:p>
          <a:p>
            <a:pPr algn="ctr"/>
            <a:r>
              <a:rPr lang="en-US" sz="1200" b="1">
                <a:solidFill>
                  <a:srgbClr val="7030A0"/>
                </a:solidFill>
              </a:rPr>
              <a:t> (2021)</a:t>
            </a:r>
            <a:endParaRPr lang="pt-BR" sz="12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A78BC9-997B-3AB5-5C8A-85B72EC4E243}"/>
              </a:ext>
            </a:extLst>
          </p:cNvPr>
          <p:cNvSpPr txBox="1"/>
          <p:nvPr/>
        </p:nvSpPr>
        <p:spPr>
          <a:xfrm>
            <a:off x="1763441" y="3734722"/>
            <a:ext cx="6160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solidFill>
                  <a:srgbClr val="7030A0"/>
                </a:solidFill>
              </a:rPr>
              <a:t>Remuneração</a:t>
            </a:r>
            <a:r>
              <a:rPr lang="en-US" sz="1200" b="1">
                <a:solidFill>
                  <a:srgbClr val="7030A0"/>
                </a:solidFill>
              </a:rPr>
              <a:t> </a:t>
            </a:r>
            <a:r>
              <a:rPr lang="en-US" sz="1200" b="1" err="1">
                <a:solidFill>
                  <a:srgbClr val="7030A0"/>
                </a:solidFill>
              </a:rPr>
              <a:t>média</a:t>
            </a:r>
            <a:r>
              <a:rPr lang="en-US" sz="1200" b="1">
                <a:solidFill>
                  <a:srgbClr val="7030A0"/>
                </a:solidFill>
              </a:rPr>
              <a:t> nominal das </a:t>
            </a:r>
            <a:r>
              <a:rPr lang="en-US" sz="1200" b="1" err="1">
                <a:solidFill>
                  <a:srgbClr val="7030A0"/>
                </a:solidFill>
              </a:rPr>
              <a:t>ocupações</a:t>
            </a:r>
            <a:r>
              <a:rPr lang="en-US" sz="1200" b="1">
                <a:solidFill>
                  <a:srgbClr val="7030A0"/>
                </a:solidFill>
              </a:rPr>
              <a:t> da </a:t>
            </a:r>
            <a:r>
              <a:rPr lang="en-US" sz="1200" b="1" err="1">
                <a:solidFill>
                  <a:srgbClr val="7030A0"/>
                </a:solidFill>
              </a:rPr>
              <a:t>mesma</a:t>
            </a:r>
            <a:r>
              <a:rPr lang="en-US" sz="1200" b="1">
                <a:solidFill>
                  <a:srgbClr val="7030A0"/>
                </a:solidFill>
              </a:rPr>
              <a:t>  </a:t>
            </a:r>
            <a:r>
              <a:rPr lang="en-US" sz="1200" b="1" err="1">
                <a:solidFill>
                  <a:srgbClr val="7030A0"/>
                </a:solidFill>
              </a:rPr>
              <a:t>área</a:t>
            </a:r>
            <a:r>
              <a:rPr lang="en-US" sz="1200" b="1">
                <a:solidFill>
                  <a:srgbClr val="7030A0"/>
                </a:solidFill>
              </a:rPr>
              <a:t>  de </a:t>
            </a:r>
            <a:r>
              <a:rPr lang="en-US" sz="1200" b="1" err="1">
                <a:solidFill>
                  <a:srgbClr val="7030A0"/>
                </a:solidFill>
              </a:rPr>
              <a:t>conhecimento</a:t>
            </a:r>
            <a:r>
              <a:rPr lang="en-US" sz="1200" b="1">
                <a:solidFill>
                  <a:srgbClr val="7030A0"/>
                </a:solidFill>
              </a:rPr>
              <a:t> (</a:t>
            </a:r>
            <a:r>
              <a:rPr lang="en-US" sz="1200" b="1" err="1">
                <a:solidFill>
                  <a:srgbClr val="7030A0"/>
                </a:solidFill>
              </a:rPr>
              <a:t>excluindo</a:t>
            </a:r>
            <a:r>
              <a:rPr lang="en-US" sz="1200" b="1">
                <a:solidFill>
                  <a:srgbClr val="7030A0"/>
                </a:solidFill>
              </a:rPr>
              <a:t> a </a:t>
            </a:r>
            <a:r>
              <a:rPr lang="en-US" sz="1200" b="1" err="1">
                <a:solidFill>
                  <a:srgbClr val="7030A0"/>
                </a:solidFill>
              </a:rPr>
              <a:t>docência</a:t>
            </a:r>
            <a:r>
              <a:rPr lang="en-US" sz="1200" b="1">
                <a:solidFill>
                  <a:srgbClr val="7030A0"/>
                </a:solidFill>
              </a:rPr>
              <a:t>) - RS</a:t>
            </a:r>
            <a:endParaRPr lang="en-US" sz="1200">
              <a:solidFill>
                <a:srgbClr val="000000"/>
              </a:solidFill>
            </a:endParaRPr>
          </a:p>
          <a:p>
            <a:pPr algn="ctr"/>
            <a:r>
              <a:rPr lang="en-US" sz="1200" b="1">
                <a:solidFill>
                  <a:srgbClr val="7030A0"/>
                </a:solidFill>
              </a:rPr>
              <a:t> (2021) 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397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D4F6-5C4C-4B3C-8B46-6431F6D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12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86B039-3106-4F14-8ECF-CC154D81190A}"/>
              </a:ext>
            </a:extLst>
          </p:cNvPr>
          <p:cNvSpPr txBox="1"/>
          <p:nvPr/>
        </p:nvSpPr>
        <p:spPr>
          <a:xfrm>
            <a:off x="275420" y="550844"/>
            <a:ext cx="60923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5F317F"/>
                </a:solidFill>
                <a:latin typeface="YAFdJs2qTWQ 0"/>
              </a:rPr>
              <a:t>5. Oferta e Qualidade dos Cursos de Licenciatura EAD</a:t>
            </a:r>
            <a:r>
              <a:rPr lang="pt-BR" b="1" i="0">
                <a:solidFill>
                  <a:srgbClr val="5F317F"/>
                </a:solidFill>
                <a:effectLst/>
              </a:rPr>
              <a:t>:</a:t>
            </a:r>
            <a:r>
              <a:rPr lang="pt-BR">
                <a:solidFill>
                  <a:srgbClr val="5F317F"/>
                </a:solidFill>
              </a:rPr>
              <a:t> </a:t>
            </a:r>
            <a:endParaRPr lang="pt-BR">
              <a:solidFill>
                <a:srgbClr val="545454"/>
              </a:solidFill>
              <a:effectLst/>
              <a:latin typeface="YAFdJs2qTWQ 0"/>
            </a:endParaRPr>
          </a:p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9011797" y="0"/>
            <a:ext cx="3180202" cy="69957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9439618" y="1026775"/>
            <a:ext cx="232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O que pode explicar esse cenário? 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4065BE-79BD-1571-B9D0-3F3CC4157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41135"/>
              </p:ext>
            </p:extLst>
          </p:nvPr>
        </p:nvGraphicFramePr>
        <p:xfrm>
          <a:off x="1117087" y="5168947"/>
          <a:ext cx="6416641" cy="122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789">
                  <a:extLst>
                    <a:ext uri="{9D8B030D-6E8A-4147-A177-3AD203B41FA5}">
                      <a16:colId xmlns:a16="http://schemas.microsoft.com/office/drawing/2014/main" val="685228223"/>
                    </a:ext>
                  </a:extLst>
                </a:gridCol>
                <a:gridCol w="802080">
                  <a:extLst>
                    <a:ext uri="{9D8B030D-6E8A-4147-A177-3AD203B41FA5}">
                      <a16:colId xmlns:a16="http://schemas.microsoft.com/office/drawing/2014/main" val="3978108715"/>
                    </a:ext>
                  </a:extLst>
                </a:gridCol>
                <a:gridCol w="943624">
                  <a:extLst>
                    <a:ext uri="{9D8B030D-6E8A-4147-A177-3AD203B41FA5}">
                      <a16:colId xmlns:a16="http://schemas.microsoft.com/office/drawing/2014/main" val="1976405288"/>
                    </a:ext>
                  </a:extLst>
                </a:gridCol>
                <a:gridCol w="754899">
                  <a:extLst>
                    <a:ext uri="{9D8B030D-6E8A-4147-A177-3AD203B41FA5}">
                      <a16:colId xmlns:a16="http://schemas.microsoft.com/office/drawing/2014/main" val="3712935314"/>
                    </a:ext>
                  </a:extLst>
                </a:gridCol>
                <a:gridCol w="833534">
                  <a:extLst>
                    <a:ext uri="{9D8B030D-6E8A-4147-A177-3AD203B41FA5}">
                      <a16:colId xmlns:a16="http://schemas.microsoft.com/office/drawing/2014/main" val="3900343737"/>
                    </a:ext>
                  </a:extLst>
                </a:gridCol>
                <a:gridCol w="880715">
                  <a:extLst>
                    <a:ext uri="{9D8B030D-6E8A-4147-A177-3AD203B41FA5}">
                      <a16:colId xmlns:a16="http://schemas.microsoft.com/office/drawing/2014/main" val="3551744355"/>
                    </a:ext>
                  </a:extLst>
                </a:gridCol>
              </a:tblGrid>
              <a:tr h="40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Modalidade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Nota 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Nota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Nota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Nota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Nota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14018"/>
                  </a:ext>
                </a:extLst>
              </a:tr>
              <a:tr h="40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Educação a Distância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2,38%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21,43%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57,14%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2,38%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959546"/>
                  </a:ext>
                </a:extLst>
              </a:tr>
              <a:tr h="4082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Educação Presencial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0,36%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10,17%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43,93%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35,36%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9,64%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105184"/>
                  </a:ext>
                </a:extLst>
              </a:tr>
            </a:tbl>
          </a:graphicData>
        </a:graphic>
      </p:graphicFrame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B8E977F4-28D4-607C-33D7-5820BB817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80" y="1558594"/>
            <a:ext cx="6509405" cy="262846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E2708D-D8F3-8F27-BC62-6FA74631C600}"/>
              </a:ext>
            </a:extLst>
          </p:cNvPr>
          <p:cNvSpPr txBox="1"/>
          <p:nvPr/>
        </p:nvSpPr>
        <p:spPr>
          <a:xfrm>
            <a:off x="2478775" y="4207107"/>
            <a:ext cx="334060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Fonte: </a:t>
            </a:r>
            <a:r>
              <a:rPr lang="en-US" sz="1000">
                <a:solidFill>
                  <a:srgbClr val="7030A0"/>
                </a:solidFill>
              </a:rPr>
              <a:t>MEC/INEP Censo do Ensino Superior (2021).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D8600B-6CFA-0EB6-9112-56FD851E0AB9}"/>
              </a:ext>
            </a:extLst>
          </p:cNvPr>
          <p:cNvSpPr txBox="1"/>
          <p:nvPr/>
        </p:nvSpPr>
        <p:spPr>
          <a:xfrm>
            <a:off x="-89745" y="1072374"/>
            <a:ext cx="87428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Número</a:t>
            </a:r>
            <a:r>
              <a:rPr lang="en-US" sz="1400" b="1">
                <a:solidFill>
                  <a:srgbClr val="7030A0"/>
                </a:solidFill>
              </a:rPr>
              <a:t> de </a:t>
            </a:r>
            <a:r>
              <a:rPr lang="en-US" sz="1400" b="1" err="1">
                <a:solidFill>
                  <a:srgbClr val="7030A0"/>
                </a:solidFill>
              </a:rPr>
              <a:t>matrículas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em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cursos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em</a:t>
            </a:r>
            <a:r>
              <a:rPr lang="en-US" sz="1400" b="1">
                <a:solidFill>
                  <a:srgbClr val="7030A0"/>
                </a:solidFill>
              </a:rPr>
              <a:t> </a:t>
            </a:r>
            <a:r>
              <a:rPr lang="en-US" sz="1400" b="1" err="1">
                <a:solidFill>
                  <a:srgbClr val="7030A0"/>
                </a:solidFill>
              </a:rPr>
              <a:t>licenciatura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por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modalidade</a:t>
            </a:r>
            <a:r>
              <a:rPr lang="en-US" sz="1400" b="1">
                <a:solidFill>
                  <a:srgbClr val="7030A0"/>
                </a:solidFill>
              </a:rPr>
              <a:t> – Brasil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  (2011-2021)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CDA6650-2E8A-7BEB-791B-66D9339B44C9}"/>
              </a:ext>
            </a:extLst>
          </p:cNvPr>
          <p:cNvSpPr txBox="1"/>
          <p:nvPr/>
        </p:nvSpPr>
        <p:spPr>
          <a:xfrm>
            <a:off x="40352" y="4640764"/>
            <a:ext cx="87428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Resultados</a:t>
            </a:r>
            <a:r>
              <a:rPr lang="en-US" sz="1400" b="1">
                <a:solidFill>
                  <a:srgbClr val="7030A0"/>
                </a:solidFill>
              </a:rPr>
              <a:t>  ENADE dos </a:t>
            </a:r>
            <a:r>
              <a:rPr lang="en-US" sz="1400" b="1" err="1">
                <a:solidFill>
                  <a:srgbClr val="7030A0"/>
                </a:solidFill>
              </a:rPr>
              <a:t>cursos</a:t>
            </a:r>
            <a:r>
              <a:rPr lang="en-US" sz="1400" b="1">
                <a:solidFill>
                  <a:srgbClr val="7030A0"/>
                </a:solidFill>
              </a:rPr>
              <a:t> de </a:t>
            </a:r>
            <a:r>
              <a:rPr lang="en-US" sz="1400" b="1" err="1">
                <a:solidFill>
                  <a:srgbClr val="7030A0"/>
                </a:solidFill>
              </a:rPr>
              <a:t>licenciatura</a:t>
            </a:r>
            <a:r>
              <a:rPr lang="en-US" sz="1400" b="1">
                <a:solidFill>
                  <a:srgbClr val="7030A0"/>
                </a:solidFill>
              </a:rPr>
              <a:t> – RS </a:t>
            </a:r>
            <a:endParaRPr lang="pt-BR">
              <a:solidFill>
                <a:srgbClr val="000000"/>
              </a:solidFill>
            </a:endParaRP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 (2021) </a:t>
            </a:r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93CE9E-468D-5E33-4D3D-FD789F658085}"/>
              </a:ext>
            </a:extLst>
          </p:cNvPr>
          <p:cNvSpPr txBox="1"/>
          <p:nvPr/>
        </p:nvSpPr>
        <p:spPr>
          <a:xfrm>
            <a:off x="2878360" y="6418766"/>
            <a:ext cx="334060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Fonte: </a:t>
            </a:r>
            <a:r>
              <a:rPr lang="en-US" sz="1000">
                <a:solidFill>
                  <a:srgbClr val="7030A0"/>
                </a:solidFill>
              </a:rPr>
              <a:t>MEC/INEP Censo do Ensino Superior (2021).</a:t>
            </a:r>
          </a:p>
        </p:txBody>
      </p:sp>
    </p:spTree>
    <p:extLst>
      <p:ext uri="{BB962C8B-B14F-4D97-AF65-F5344CB8AC3E}">
        <p14:creationId xmlns:p14="http://schemas.microsoft.com/office/powerpoint/2010/main" val="134072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-88136" y="-68856"/>
            <a:ext cx="3180202" cy="699571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427823" y="1026775"/>
            <a:ext cx="232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7030A0"/>
                </a:solidFill>
              </a:rPr>
              <a:t>Como evitar? 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6BF1FD7-F67B-443F-9BA9-6D095F958EC5}"/>
              </a:ext>
            </a:extLst>
          </p:cNvPr>
          <p:cNvSpPr/>
          <p:nvPr/>
        </p:nvSpPr>
        <p:spPr>
          <a:xfrm>
            <a:off x="10836926" y="0"/>
            <a:ext cx="1355074" cy="116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029615-5C10-4582-ABDC-CA53B07997B5}"/>
              </a:ext>
            </a:extLst>
          </p:cNvPr>
          <p:cNvSpPr txBox="1"/>
          <p:nvPr/>
        </p:nvSpPr>
        <p:spPr>
          <a:xfrm>
            <a:off x="3518054" y="619151"/>
            <a:ext cx="8673946" cy="54630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 b="1" i="0">
                <a:solidFill>
                  <a:srgbClr val="5F317F"/>
                </a:solidFill>
                <a:effectLst/>
              </a:rPr>
              <a:t>Formação Inicial e Continuada</a:t>
            </a:r>
          </a:p>
          <a:p>
            <a:endParaRPr lang="pt-BR" sz="1600">
              <a:solidFill>
                <a:srgbClr val="000000"/>
              </a:solidFill>
              <a:effectLst/>
              <a:latin typeface="YAFdJs2qTWQ 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Ofertar espaços de experimentação.</a:t>
            </a: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Formar 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docentes </a:t>
            </a: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 que formam outros 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docentes</a:t>
            </a: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Qualificar professores sem formação adequada para a docência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Focar na formação em serviço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600" i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Qualificar a matriz curricular da formação inicial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600" i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Criar programa de iniciação para novos professores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600" i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000" b="1" i="0">
                <a:solidFill>
                  <a:srgbClr val="5F317F"/>
                </a:solidFill>
                <a:effectLst/>
                <a:latin typeface="YAFdJs2qTWQ 0"/>
              </a:rPr>
              <a:t>Atratividade da Carreira Docente</a:t>
            </a:r>
            <a:endParaRPr lang="pt-BR" sz="2000">
              <a:solidFill>
                <a:srgbClr val="000000"/>
              </a:solidFill>
              <a:effectLst/>
              <a:latin typeface="YAFdJs2qTWQ 0"/>
            </a:endParaRP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Promover a valorização da carreira de magistério.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Consolidar planos de carreira docente que leve em consideração a formação continuada e remuneração adequada. 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Influenciar a escolha de jovens pela carreira docente.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Realizar pesquisas sistemáticas com professores.</a:t>
            </a:r>
          </a:p>
          <a:p>
            <a:pPr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-88136" y="-68856"/>
            <a:ext cx="3180202" cy="699571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427823" y="1026775"/>
            <a:ext cx="232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7030A0"/>
                </a:solidFill>
              </a:rPr>
              <a:t>EQUIPE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6BF1FD7-F67B-443F-9BA9-6D095F958EC5}"/>
              </a:ext>
            </a:extLst>
          </p:cNvPr>
          <p:cNvSpPr/>
          <p:nvPr/>
        </p:nvSpPr>
        <p:spPr>
          <a:xfrm>
            <a:off x="10836926" y="0"/>
            <a:ext cx="1355074" cy="116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029615-5C10-4582-ABDC-CA53B07997B5}"/>
              </a:ext>
            </a:extLst>
          </p:cNvPr>
          <p:cNvSpPr txBox="1"/>
          <p:nvPr/>
        </p:nvSpPr>
        <p:spPr>
          <a:xfrm>
            <a:off x="3385851" y="243905"/>
            <a:ext cx="8673946" cy="67710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 b="1" i="0">
                <a:solidFill>
                  <a:srgbClr val="5F317F"/>
                </a:solidFill>
                <a:effectLst/>
              </a:rPr>
              <a:t>I</a:t>
            </a:r>
            <a:r>
              <a:rPr lang="pt-BR" sz="2000" b="1">
                <a:solidFill>
                  <a:srgbClr val="5F317F"/>
                </a:solidFill>
              </a:rPr>
              <a:t>NTITUTO SESI DE FORMAÇÃO DE PROFESSORES</a:t>
            </a:r>
          </a:p>
          <a:p>
            <a:r>
              <a:rPr lang="pt-BR" sz="2000" b="1">
                <a:solidFill>
                  <a:srgbClr val="5F317F"/>
                </a:solidFill>
              </a:rPr>
              <a:t>OBSERVATÓRIO SESI  DA EDUCAÇÃO </a:t>
            </a:r>
            <a:endParaRPr lang="pt-BR" sz="2000" b="1" i="0">
              <a:solidFill>
                <a:srgbClr val="5F317F"/>
              </a:solidFill>
              <a:effectLst/>
            </a:endParaRPr>
          </a:p>
          <a:p>
            <a:endParaRPr lang="pt-BR" sz="1600">
              <a:solidFill>
                <a:srgbClr val="000000"/>
              </a:solidFill>
              <a:effectLst/>
              <a:latin typeface="YAFdJs2qTWQ 0"/>
            </a:endParaRPr>
          </a:p>
          <a:p>
            <a:pPr>
              <a:spcBef>
                <a:spcPts val="600"/>
              </a:spcBef>
            </a:pPr>
            <a:endParaRPr lang="pt-BR" sz="1600" i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pt-BR" sz="1600" b="1">
                <a:solidFill>
                  <a:schemeClr val="bg1">
                    <a:lumMod val="50000"/>
                  </a:schemeClr>
                </a:solidFill>
              </a:rPr>
              <a:t>Sônia Bier </a:t>
            </a:r>
          </a:p>
          <a:p>
            <a:pPr>
              <a:spcBef>
                <a:spcPts val="600"/>
              </a:spcBef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Pedagoga – Gerente de Educação SESI </a:t>
            </a:r>
          </a:p>
          <a:p>
            <a:pPr>
              <a:spcBef>
                <a:spcPts val="600"/>
              </a:spcBef>
            </a:pPr>
            <a:endParaRPr lang="pt-BR" sz="1600" i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pt-BR" sz="1600" b="1" i="0">
                <a:solidFill>
                  <a:schemeClr val="bg1">
                    <a:lumMod val="50000"/>
                  </a:schemeClr>
                </a:solidFill>
                <a:effectLst/>
              </a:rPr>
              <a:t>Ec</a:t>
            </a:r>
            <a:r>
              <a:rPr lang="pt-BR" sz="1600" b="1">
                <a:solidFill>
                  <a:schemeClr val="bg1">
                    <a:lumMod val="50000"/>
                  </a:schemeClr>
                </a:solidFill>
              </a:rPr>
              <a:t>lé</a:t>
            </a:r>
            <a:r>
              <a:rPr lang="pt-BR" sz="1600" b="1" i="0">
                <a:solidFill>
                  <a:schemeClr val="bg1">
                    <a:lumMod val="50000"/>
                  </a:schemeClr>
                </a:solidFill>
                <a:effectLst/>
              </a:rPr>
              <a:t>ia Conforto</a:t>
            </a:r>
          </a:p>
          <a:p>
            <a:pPr>
              <a:spcBef>
                <a:spcPts val="600"/>
              </a:spcBef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Economista - Gerente de Operações Instituto SESI de Formação de Professores </a:t>
            </a:r>
          </a:p>
          <a:p>
            <a:pPr>
              <a:spcBef>
                <a:spcPts val="600"/>
              </a:spcBef>
            </a:pPr>
            <a:endParaRPr lang="pt-BR" sz="1600" i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pt-BR" sz="1600" b="1">
                <a:solidFill>
                  <a:schemeClr val="bg1">
                    <a:lumMod val="50000"/>
                  </a:schemeClr>
                </a:solidFill>
              </a:rPr>
              <a:t>Luiz Eduardo Garcia </a:t>
            </a:r>
          </a:p>
          <a:p>
            <a:pPr>
              <a:spcBef>
                <a:spcPts val="600"/>
              </a:spcBef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Sociólogo - Analista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 Sênior do Observatório  SESI da Educação </a:t>
            </a:r>
          </a:p>
          <a:p>
            <a:pPr>
              <a:spcBef>
                <a:spcPts val="600"/>
              </a:spcBef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b="1">
                <a:solidFill>
                  <a:schemeClr val="bg1">
                    <a:lumMod val="50000"/>
                  </a:schemeClr>
                </a:solidFill>
              </a:rPr>
              <a:t>Rafael </a:t>
            </a:r>
            <a:r>
              <a:rPr lang="pt-BR" sz="1600" b="1" err="1">
                <a:solidFill>
                  <a:schemeClr val="bg1">
                    <a:lumMod val="50000"/>
                  </a:schemeClr>
                </a:solidFill>
              </a:rPr>
              <a:t>Stefani</a:t>
            </a:r>
            <a:r>
              <a:rPr lang="pt-BR" sz="1600" b="1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pt-BR" sz="1600" i="0">
                <a:solidFill>
                  <a:schemeClr val="bg1">
                    <a:lumMod val="50000"/>
                  </a:schemeClr>
                </a:solidFill>
                <a:effectLst/>
              </a:rPr>
              <a:t>Economista  - Analista</a:t>
            </a:r>
            <a:r>
              <a:rPr lang="pt-BR" sz="1600">
                <a:solidFill>
                  <a:schemeClr val="bg1">
                    <a:lumMod val="50000"/>
                  </a:schemeClr>
                </a:solidFill>
              </a:rPr>
              <a:t> Sênior do Observatório  SESI da Educação </a:t>
            </a:r>
          </a:p>
          <a:p>
            <a:pPr>
              <a:spcBef>
                <a:spcPts val="600"/>
              </a:spcBef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b="1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Caroline Dourado </a:t>
            </a:r>
            <a:endParaRPr lang="en-US" sz="1600">
              <a:solidFill>
                <a:schemeClr val="bg1">
                  <a:lumMod val="50000"/>
                </a:schemeClr>
              </a:solidFill>
              <a:latin typeface="Segoe UI"/>
              <a:cs typeface="Segoe UI"/>
            </a:endParaRPr>
          </a:p>
          <a:p>
            <a:pPr>
              <a:spcBef>
                <a:spcPts val="600"/>
              </a:spcBef>
            </a:pPr>
            <a:r>
              <a:rPr lang="pt-BR" sz="160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rPr>
              <a:t>Pesquisadora SESI – Gestão e Formação Educacional  </a:t>
            </a:r>
            <a:endParaRPr lang="en-US" sz="1600">
              <a:solidFill>
                <a:schemeClr val="bg1">
                  <a:lumMod val="50000"/>
                </a:schemeClr>
              </a:solidFill>
              <a:latin typeface="Segoe UI"/>
              <a:cs typeface="Segoe UI"/>
            </a:endParaRPr>
          </a:p>
          <a:p>
            <a:pPr>
              <a:spcBef>
                <a:spcPts val="600"/>
              </a:spcBef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3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664" y="1122363"/>
            <a:ext cx="5486400" cy="238760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>
                <a:solidFill>
                  <a:srgbClr val="7030A0"/>
                </a:solidFill>
              </a:rPr>
              <a:t>Obrigada</a:t>
            </a:r>
            <a:r>
              <a:rPr lang="pt-BR"/>
              <a:t> </a:t>
            </a:r>
          </a:p>
        </p:txBody>
      </p:sp>
      <p:pic>
        <p:nvPicPr>
          <p:cNvPr id="4" name="Picture 2" descr="Forma&#10;&#10;Descrição gerada automaticamente">
            <a:extLst>
              <a:ext uri="{FF2B5EF4-FFF2-40B4-BE49-F238E27FC236}">
                <a16:creationId xmlns:a16="http://schemas.microsoft.com/office/drawing/2014/main" id="{27868A60-F17F-42BA-B69E-CF15EB4E5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2931664" y="1079950"/>
            <a:ext cx="5577861" cy="50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orma&#10;&#10;Descrição gerada automaticamente">
            <a:extLst>
              <a:ext uri="{FF2B5EF4-FFF2-40B4-BE49-F238E27FC236}">
                <a16:creationId xmlns:a16="http://schemas.microsoft.com/office/drawing/2014/main" id="{98EE87E0-36C6-42D2-89E7-1BD58A2A1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7849529">
            <a:off x="-1942960" y="4555147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rma&#10;&#10;Descrição gerada automaticamente">
            <a:extLst>
              <a:ext uri="{FF2B5EF4-FFF2-40B4-BE49-F238E27FC236}">
                <a16:creationId xmlns:a16="http://schemas.microsoft.com/office/drawing/2014/main" id="{E9A37C18-6FFD-477B-999D-1FDF05FDF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8057204">
            <a:off x="-430511" y="6031822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rma&#10;&#10;Descrição gerada automaticamente">
            <a:extLst>
              <a:ext uri="{FF2B5EF4-FFF2-40B4-BE49-F238E27FC236}">
                <a16:creationId xmlns:a16="http://schemas.microsoft.com/office/drawing/2014/main" id="{F02FA66D-FFD6-47E1-80E1-13E72B7AE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224394" y="2250844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rma&#10;&#10;Descrição gerada automaticamente">
            <a:extLst>
              <a:ext uri="{FF2B5EF4-FFF2-40B4-BE49-F238E27FC236}">
                <a16:creationId xmlns:a16="http://schemas.microsoft.com/office/drawing/2014/main" id="{5129D3CA-B9FF-44AE-A04A-4E5985637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991895" y="4399576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orma&#10;&#10;Descrição gerada automaticamente">
            <a:extLst>
              <a:ext uri="{FF2B5EF4-FFF2-40B4-BE49-F238E27FC236}">
                <a16:creationId xmlns:a16="http://schemas.microsoft.com/office/drawing/2014/main" id="{010AF0BF-8A5D-4483-BC93-0615BF0BA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3693957" y="6031908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rma&#10;&#10;Descrição gerada automaticamente">
            <a:extLst>
              <a:ext uri="{FF2B5EF4-FFF2-40B4-BE49-F238E27FC236}">
                <a16:creationId xmlns:a16="http://schemas.microsoft.com/office/drawing/2014/main" id="{752D4AAD-9EA6-4ADF-968F-EE8CF78B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092489" y="1204299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orma&#10;&#10;Descrição gerada automaticamente">
            <a:extLst>
              <a:ext uri="{FF2B5EF4-FFF2-40B4-BE49-F238E27FC236}">
                <a16:creationId xmlns:a16="http://schemas.microsoft.com/office/drawing/2014/main" id="{1AFC9E7C-2323-4498-9C77-6148F73AE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521496" y="49882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2D718ACA-D447-4960-BFAD-B2C98D0E90F7}"/>
              </a:ext>
            </a:extLst>
          </p:cNvPr>
          <p:cNvSpPr txBox="1">
            <a:spLocks/>
          </p:cNvSpPr>
          <p:nvPr/>
        </p:nvSpPr>
        <p:spPr>
          <a:xfrm>
            <a:off x="6815769" y="3724446"/>
            <a:ext cx="54864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92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793" y="535173"/>
            <a:ext cx="6343650" cy="13258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4000">
                <a:solidFill>
                  <a:srgbClr val="7030A0"/>
                </a:solidFill>
              </a:rPr>
              <a:t>SOBRE NÓS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6493" y="1198113"/>
            <a:ext cx="6400800" cy="211796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</a:lstStyle>
          <a:p>
            <a:pPr algn="just"/>
            <a:r>
              <a:rPr lang="pt-BR" sz="1800" b="1" i="0" u="none" strike="noStrike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Instituto nasce com o </a:t>
            </a:r>
            <a:r>
              <a:rPr lang="pt-BR" b="1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objetivo</a:t>
            </a:r>
            <a:r>
              <a:rPr lang="pt-BR" sz="1800" b="1" i="0" u="none" strike="noStrike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 de propor soluções personalizadas capazes de alavancar os modelos de gestão escolar e desenvolver construções metodológicas </a:t>
            </a:r>
            <a:r>
              <a:rPr lang="pt-BR" b="1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com o objetivo de </a:t>
            </a:r>
            <a:r>
              <a:rPr lang="pt-BR" sz="1800" b="1" i="0" u="none" strike="noStrike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potencializar as aprendizagens nas redes públicas ou privadas, </a:t>
            </a:r>
            <a:r>
              <a:rPr lang="pt-BR" b="1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pautadas</a:t>
            </a:r>
            <a:r>
              <a:rPr lang="pt-BR" sz="1800" b="1" i="0" u="none" strike="noStrike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 pelo uso  de indicadores educacionais e tendências tecnológicas. </a:t>
            </a:r>
            <a:endParaRPr lang="pt-BR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2" descr="Forma&#10;&#10;Descrição gerada automaticamente">
            <a:extLst>
              <a:ext uri="{FF2B5EF4-FFF2-40B4-BE49-F238E27FC236}">
                <a16:creationId xmlns:a16="http://schemas.microsoft.com/office/drawing/2014/main" id="{D2CA1020-7BAE-4C7B-927C-1E8FFBC5D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1800225" y="68283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rma&#10;&#10;Descrição gerada automaticamente">
            <a:extLst>
              <a:ext uri="{FF2B5EF4-FFF2-40B4-BE49-F238E27FC236}">
                <a16:creationId xmlns:a16="http://schemas.microsoft.com/office/drawing/2014/main" id="{C0D18555-70A5-44F0-A8D8-EDF5DE93C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0897" y="251163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orma&#10;&#10;Descrição gerada automaticamente">
            <a:extLst>
              <a:ext uri="{FF2B5EF4-FFF2-40B4-BE49-F238E27FC236}">
                <a16:creationId xmlns:a16="http://schemas.microsoft.com/office/drawing/2014/main" id="{4D863F7E-9F9D-4834-AAC0-1CF59F117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>
            <a:off x="546257" y="3602038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rma&#10;&#10;Descrição gerada automaticamente">
            <a:extLst>
              <a:ext uri="{FF2B5EF4-FFF2-40B4-BE49-F238E27FC236}">
                <a16:creationId xmlns:a16="http://schemas.microsoft.com/office/drawing/2014/main" id="{AD33B7E0-D017-41E3-8E33-D2FF76063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>
            <a:off x="-66960" y="3602038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AC2B6714-462B-72BD-C501-031983C3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572" y="3092866"/>
            <a:ext cx="5373028" cy="35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26" y="383503"/>
            <a:ext cx="6339840" cy="132588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sz="4000">
                <a:solidFill>
                  <a:srgbClr val="7030A0"/>
                </a:solidFill>
              </a:rPr>
              <a:t>Sobre o estudo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BB466A-6DA0-4EE9-9405-F74957757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3880" y="2977900"/>
            <a:ext cx="3444240" cy="3657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>
                <a:solidFill>
                  <a:srgbClr val="92D050"/>
                </a:solidFill>
              </a:rPr>
              <a:t>OBJETIVO</a:t>
            </a:r>
            <a:r>
              <a:rPr lang="pt-BR"/>
              <a:t> 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D3928F89-1741-4079-8DFF-2009EF9B9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6946" y="3401841"/>
            <a:ext cx="7308128" cy="73152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</a:lstStyle>
          <a:p>
            <a:r>
              <a:rPr lang="pt-BR" sz="1200" b="0" i="0">
                <a:effectLst/>
              </a:rPr>
              <a:t>Estimar</a:t>
            </a:r>
            <a:r>
              <a:rPr lang="pt-BR" sz="1200"/>
              <a:t> </a:t>
            </a:r>
            <a:r>
              <a:rPr lang="pt-BR" sz="1200" b="0" i="0">
                <a:effectLst/>
              </a:rPr>
              <a:t> a demanda futura de professores para a educação básica no estado do Rio Grande do Sul e identificar os fatores que podem impactar a oferta de docentes.</a:t>
            </a:r>
            <a:r>
              <a:rPr lang="pt-BR" sz="1200"/>
              <a:t> 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FF9651D-8E27-4952-804A-2D2C0A55A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8728" y="1211856"/>
            <a:ext cx="3200400" cy="36576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>
                <a:solidFill>
                  <a:srgbClr val="92D050"/>
                </a:solidFill>
              </a:rPr>
              <a:t>MOTIVAÇÕES</a:t>
            </a:r>
          </a:p>
        </p:txBody>
      </p:sp>
      <p:pic>
        <p:nvPicPr>
          <p:cNvPr id="16" name="Picture 2" descr="Forma&#10;&#10;Descrição gerada automaticamente">
            <a:extLst>
              <a:ext uri="{FF2B5EF4-FFF2-40B4-BE49-F238E27FC236}">
                <a16:creationId xmlns:a16="http://schemas.microsoft.com/office/drawing/2014/main" id="{07581B9C-5E1E-49B9-B103-31664FA9B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1632586" y="-66517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orma&#10;&#10;Descrição gerada automaticamente">
            <a:extLst>
              <a:ext uri="{FF2B5EF4-FFF2-40B4-BE49-F238E27FC236}">
                <a16:creationId xmlns:a16="http://schemas.microsoft.com/office/drawing/2014/main" id="{4CAD046C-8172-418D-9217-A229B7AF3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368571" y="-1973348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orma&#10;&#10;Descrição gerada automaticamente">
            <a:extLst>
              <a:ext uri="{FF2B5EF4-FFF2-40B4-BE49-F238E27FC236}">
                <a16:creationId xmlns:a16="http://schemas.microsoft.com/office/drawing/2014/main" id="{DBA81B09-7E3F-4F0E-BF7E-BDE589209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54908" y="1570360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orma&#10;&#10;Descrição gerada automaticamente">
            <a:extLst>
              <a:ext uri="{FF2B5EF4-FFF2-40B4-BE49-F238E27FC236}">
                <a16:creationId xmlns:a16="http://schemas.microsoft.com/office/drawing/2014/main" id="{F93B53B5-ED22-4259-85B6-F2D192A3D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-1695814" y="3462032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orma&#10;&#10;Descrição gerada automaticamente">
            <a:extLst>
              <a:ext uri="{FF2B5EF4-FFF2-40B4-BE49-F238E27FC236}">
                <a16:creationId xmlns:a16="http://schemas.microsoft.com/office/drawing/2014/main" id="{5C685863-6598-4D27-A33B-CB05299A5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>
            <a:off x="-108012" y="3198342"/>
            <a:ext cx="4217089" cy="3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B5F264A-6331-477C-8333-A848282A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946" y="1434282"/>
            <a:ext cx="7215476" cy="15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Melhoria na Qualidade da Educação.</a:t>
            </a:r>
            <a:endParaRPr lang="pt-BR" altLang="pt-BR" sz="12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Impacto dos Professores.</a:t>
            </a:r>
            <a:endParaRPr lang="pt-BR" altLang="pt-BR" sz="12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t-BR" altLang="pt-B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Redução das Disparidades Educacionais</a:t>
            </a:r>
            <a:r>
              <a:rPr lang="pt-BR" altLang="pt-BR" sz="1200">
                <a:solidFill>
                  <a:srgbClr val="000000"/>
                </a:solidFill>
                <a:latin typeface="+mn-lt"/>
              </a:rPr>
              <a:t>.</a:t>
            </a:r>
            <a:endParaRPr kumimoji="0" lang="pt-BR" altLang="pt-BR" sz="120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t-BR" altLang="pt-B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Preparação para Desafios Futuros.</a:t>
            </a:r>
            <a:br>
              <a:rPr lang="pt-BR" altLang="pt-BR" sz="1600" i="0" u="none" strike="noStrike" cap="none" normalizeH="0" baseline="0">
                <a:ln>
                  <a:noFill/>
                </a:ln>
                <a:effectLst/>
                <a:latin typeface="+mj-lt"/>
              </a:rPr>
            </a:br>
            <a:endParaRPr kumimoji="0" lang="pt-BR" altLang="pt-BR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2D997883-6403-4657-80C3-B2D5A37A2D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8728" y="4191542"/>
            <a:ext cx="3200400" cy="365760"/>
          </a:xfrm>
        </p:spPr>
        <p:txBody>
          <a:bodyPr/>
          <a:lstStyle/>
          <a:p>
            <a:r>
              <a:rPr lang="pt-BR">
                <a:solidFill>
                  <a:srgbClr val="92D050"/>
                </a:solidFill>
              </a:rPr>
              <a:t>Metodologia 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F50F459D-04A7-43E6-8B77-0AA49E9E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990" y="4556005"/>
            <a:ext cx="7215476" cy="15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kumimoji="0" lang="pt-BR" altLang="pt-B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Oferta de Professores: </a:t>
            </a:r>
            <a:r>
              <a:rPr lang="pt-BR" altLang="pt-BR" sz="1200">
                <a:solidFill>
                  <a:srgbClr val="000000"/>
                </a:solidFill>
                <a:latin typeface="+mn-lt"/>
              </a:rPr>
              <a:t>estoque de docentes (Inep/2021) excluindo a estimativa de aposentaria futura  por idade (60 anos) e tempos de contribuição  </a:t>
            </a:r>
            <a:r>
              <a:rPr kumimoji="0" lang="pt-BR" altLang="pt-BR" sz="12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(30 anos) + a estimativa do número médio de concluintes dos curso de licenciatura.</a:t>
            </a:r>
            <a:r>
              <a:rPr lang="pt-BR" altLang="pt-BR" sz="1200">
                <a:solidFill>
                  <a:srgbClr val="000000"/>
                </a:solidFill>
                <a:latin typeface="+mn-lt"/>
              </a:rPr>
              <a:t> </a:t>
            </a:r>
            <a:endParaRPr lang="pt-BR"/>
          </a:p>
          <a:p>
            <a:pPr algn="just">
              <a:buFontTx/>
              <a:buAutoNum type="arabicPeriod"/>
            </a:pPr>
            <a:r>
              <a:rPr lang="pt-BR" altLang="pt-BR" sz="1200">
                <a:solidFill>
                  <a:srgbClr val="000000"/>
                </a:solidFill>
                <a:latin typeface="+mn-lt"/>
              </a:rPr>
              <a:t>Demanda por docentes: número estimado da população brasileira nas faixas entre 04 e 18 anos (IBGE) divido pelo número médio de alunos por turma (20 pessoas) entre os níveis de ensino segundo o censo escolar Inep 2022. </a:t>
            </a: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D4F6-5C4C-4B3C-8B46-6431F6D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9011797" y="0"/>
            <a:ext cx="3180202" cy="30625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9439618" y="1026775"/>
            <a:ext cx="232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Apagão  2040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5AB8607-A5A0-45B5-A66B-8358167706D3}"/>
              </a:ext>
            </a:extLst>
          </p:cNvPr>
          <p:cNvSpPr/>
          <p:nvPr/>
        </p:nvSpPr>
        <p:spPr>
          <a:xfrm>
            <a:off x="9011798" y="3945506"/>
            <a:ext cx="3180202" cy="29124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5020AA-8047-4DD1-969C-588CC06A28E8}"/>
              </a:ext>
            </a:extLst>
          </p:cNvPr>
          <p:cNvSpPr txBox="1"/>
          <p:nvPr/>
        </p:nvSpPr>
        <p:spPr>
          <a:xfrm>
            <a:off x="9587359" y="4413151"/>
            <a:ext cx="2324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>
                <a:solidFill>
                  <a:srgbClr val="5F317F"/>
                </a:solidFill>
                <a:effectLst/>
              </a:rPr>
              <a:t>O número de professores diminui 4 vezes mais do que a redução do número de estudantes da educação básica</a:t>
            </a:r>
            <a:endParaRPr lang="pt-BR">
              <a:solidFill>
                <a:srgbClr val="7030A0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C9D09C3-C5C5-47F0-A9C0-32FC17C5FA90}"/>
              </a:ext>
            </a:extLst>
          </p:cNvPr>
          <p:cNvSpPr/>
          <p:nvPr/>
        </p:nvSpPr>
        <p:spPr>
          <a:xfrm>
            <a:off x="9011798" y="2762489"/>
            <a:ext cx="3180202" cy="153203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F08D32-B4AF-4708-98CA-B8105BE3C9CA}"/>
              </a:ext>
            </a:extLst>
          </p:cNvPr>
          <p:cNvSpPr txBox="1"/>
          <p:nvPr/>
        </p:nvSpPr>
        <p:spPr>
          <a:xfrm>
            <a:off x="9255936" y="3013069"/>
            <a:ext cx="232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- 10.354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E4F917-8534-4726-A49D-98EF68A5024C}"/>
              </a:ext>
            </a:extLst>
          </p:cNvPr>
          <p:cNvSpPr txBox="1"/>
          <p:nvPr/>
        </p:nvSpPr>
        <p:spPr>
          <a:xfrm>
            <a:off x="9685593" y="3613966"/>
            <a:ext cx="23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Docentes no RS</a:t>
            </a:r>
            <a:r>
              <a:rPr lang="pt-B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0F040B-9DE1-F790-214F-411188AD7CB1}"/>
              </a:ext>
            </a:extLst>
          </p:cNvPr>
          <p:cNvSpPr txBox="1"/>
          <p:nvPr/>
        </p:nvSpPr>
        <p:spPr>
          <a:xfrm>
            <a:off x="930168" y="765165"/>
            <a:ext cx="75078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População</a:t>
            </a:r>
            <a:r>
              <a:rPr lang="en-US" sz="1400" b="1">
                <a:solidFill>
                  <a:srgbClr val="7030A0"/>
                </a:solidFill>
              </a:rPr>
              <a:t>, </a:t>
            </a:r>
            <a:r>
              <a:rPr lang="en-US" sz="1400" b="1" err="1">
                <a:solidFill>
                  <a:srgbClr val="7030A0"/>
                </a:solidFill>
              </a:rPr>
              <a:t>oferta</a:t>
            </a:r>
            <a:r>
              <a:rPr lang="en-US" sz="1400" b="1">
                <a:solidFill>
                  <a:srgbClr val="7030A0"/>
                </a:solidFill>
              </a:rPr>
              <a:t>, </a:t>
            </a:r>
            <a:r>
              <a:rPr lang="en-US" sz="1400" b="1" err="1">
                <a:solidFill>
                  <a:srgbClr val="7030A0"/>
                </a:solidFill>
              </a:rPr>
              <a:t>demanda</a:t>
            </a:r>
            <a:r>
              <a:rPr lang="en-US" sz="1400" b="1">
                <a:solidFill>
                  <a:srgbClr val="7030A0"/>
                </a:solidFill>
              </a:rPr>
              <a:t> e </a:t>
            </a:r>
            <a:r>
              <a:rPr lang="en-US" sz="1400" b="1" err="1">
                <a:solidFill>
                  <a:srgbClr val="7030A0"/>
                </a:solidFill>
              </a:rPr>
              <a:t>saldo</a:t>
            </a:r>
            <a:r>
              <a:rPr lang="en-US" sz="1400" b="1">
                <a:solidFill>
                  <a:srgbClr val="7030A0"/>
                </a:solidFill>
              </a:rPr>
              <a:t> de </a:t>
            </a:r>
            <a:r>
              <a:rPr lang="en-US" sz="1400" b="1" err="1">
                <a:solidFill>
                  <a:srgbClr val="7030A0"/>
                </a:solidFill>
              </a:rPr>
              <a:t>docentes</a:t>
            </a:r>
            <a:r>
              <a:rPr lang="en-US" sz="1400" b="1">
                <a:solidFill>
                  <a:srgbClr val="7030A0"/>
                </a:solidFill>
              </a:rPr>
              <a:t> - RS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 (2022 - 2040).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D37EE7-E8FC-4DBE-9AE2-5D930AAE6933}"/>
              </a:ext>
            </a:extLst>
          </p:cNvPr>
          <p:cNvSpPr txBox="1"/>
          <p:nvPr/>
        </p:nvSpPr>
        <p:spPr>
          <a:xfrm>
            <a:off x="1072551" y="5941577"/>
            <a:ext cx="229651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</a:t>
            </a:r>
            <a:r>
              <a:rPr lang="en-US" sz="1000">
                <a:solidFill>
                  <a:srgbClr val="7030A0"/>
                </a:solidFill>
              </a:rPr>
              <a:t>: IBGE (2018) e INEP (2022).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2C286F3D-F467-5B67-44EA-ED3672AD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51" y="1333368"/>
            <a:ext cx="6998897" cy="46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4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1996111" y="551367"/>
            <a:ext cx="3189495" cy="30625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2427383" y="1007633"/>
            <a:ext cx="2324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Apagão  2046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5AB8607-A5A0-45B5-A66B-8358167706D3}"/>
              </a:ext>
            </a:extLst>
          </p:cNvPr>
          <p:cNvSpPr/>
          <p:nvPr/>
        </p:nvSpPr>
        <p:spPr>
          <a:xfrm>
            <a:off x="1999562" y="4066691"/>
            <a:ext cx="3180202" cy="22399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5020AA-8047-4DD1-969C-588CC06A28E8}"/>
              </a:ext>
            </a:extLst>
          </p:cNvPr>
          <p:cNvSpPr txBox="1"/>
          <p:nvPr/>
        </p:nvSpPr>
        <p:spPr>
          <a:xfrm>
            <a:off x="2405347" y="4595913"/>
            <a:ext cx="232455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i="0">
                <a:solidFill>
                  <a:srgbClr val="7030A0"/>
                </a:solidFill>
                <a:effectLst/>
              </a:rPr>
              <a:t>Educação Infantil (</a:t>
            </a:r>
            <a:r>
              <a:rPr lang="pt-BR" b="1">
                <a:solidFill>
                  <a:srgbClr val="7030A0"/>
                </a:solidFill>
              </a:rPr>
              <a:t>Pré-escola)  </a:t>
            </a:r>
            <a:r>
              <a:rPr lang="pt-BR" b="1" i="0">
                <a:solidFill>
                  <a:srgbClr val="7030A0"/>
                </a:solidFill>
                <a:effectLst/>
              </a:rPr>
              <a:t>e Anos Iniciais</a:t>
            </a:r>
            <a:r>
              <a:rPr lang="pt-BR" b="1">
                <a:solidFill>
                  <a:srgbClr val="7030A0"/>
                </a:solidFill>
              </a:rPr>
              <a:t> </a:t>
            </a:r>
            <a:endParaRPr lang="pt-BR">
              <a:solidFill>
                <a:srgbClr val="7030A0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C9D09C3-C5C5-47F0-A9C0-32FC17C5FA90}"/>
              </a:ext>
            </a:extLst>
          </p:cNvPr>
          <p:cNvSpPr/>
          <p:nvPr/>
        </p:nvSpPr>
        <p:spPr>
          <a:xfrm>
            <a:off x="1996111" y="2610349"/>
            <a:ext cx="3190773" cy="14563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F08D32-B4AF-4708-98CA-B8105BE3C9CA}"/>
              </a:ext>
            </a:extLst>
          </p:cNvPr>
          <p:cNvSpPr txBox="1"/>
          <p:nvPr/>
        </p:nvSpPr>
        <p:spPr>
          <a:xfrm>
            <a:off x="2757846" y="2872468"/>
            <a:ext cx="23245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- 567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E4F917-8534-4726-A49D-98EF68A5024C}"/>
              </a:ext>
            </a:extLst>
          </p:cNvPr>
          <p:cNvSpPr txBox="1"/>
          <p:nvPr/>
        </p:nvSpPr>
        <p:spPr>
          <a:xfrm>
            <a:off x="2581284" y="3580560"/>
            <a:ext cx="23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Docentes no RS</a:t>
            </a:r>
            <a:r>
              <a:rPr lang="pt-B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9C423A8-A94B-447C-8AB2-9CB2317162C6}"/>
              </a:ext>
            </a:extLst>
          </p:cNvPr>
          <p:cNvSpPr/>
          <p:nvPr/>
        </p:nvSpPr>
        <p:spPr>
          <a:xfrm>
            <a:off x="6806587" y="551367"/>
            <a:ext cx="3170910" cy="30625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F1D499-6620-4C5C-A2ED-409A8D7F79A6}"/>
              </a:ext>
            </a:extLst>
          </p:cNvPr>
          <p:cNvSpPr txBox="1"/>
          <p:nvPr/>
        </p:nvSpPr>
        <p:spPr>
          <a:xfrm>
            <a:off x="7329892" y="1007634"/>
            <a:ext cx="2324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Apagão  2032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2CD6635-D8A3-43F8-93AA-5B0FB502B4F7}"/>
              </a:ext>
            </a:extLst>
          </p:cNvPr>
          <p:cNvSpPr/>
          <p:nvPr/>
        </p:nvSpPr>
        <p:spPr>
          <a:xfrm>
            <a:off x="6806587" y="4066692"/>
            <a:ext cx="3180202" cy="22399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832DEF-4509-4465-9250-F0444FDBB3B9}"/>
              </a:ext>
            </a:extLst>
          </p:cNvPr>
          <p:cNvSpPr txBox="1"/>
          <p:nvPr/>
        </p:nvSpPr>
        <p:spPr>
          <a:xfrm>
            <a:off x="7234408" y="4600482"/>
            <a:ext cx="232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>
                <a:solidFill>
                  <a:srgbClr val="7030A0"/>
                </a:solidFill>
                <a:effectLst/>
              </a:rPr>
              <a:t>Anos Finais </a:t>
            </a:r>
          </a:p>
          <a:p>
            <a:pPr algn="ctr"/>
            <a:r>
              <a:rPr lang="pt-BR" b="1">
                <a:solidFill>
                  <a:srgbClr val="7030A0"/>
                </a:solidFill>
              </a:rPr>
              <a:t> e </a:t>
            </a:r>
            <a:r>
              <a:rPr lang="pt-BR" b="1" i="0"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pt-BR" b="1">
                <a:solidFill>
                  <a:srgbClr val="7030A0"/>
                </a:solidFill>
              </a:rPr>
              <a:t>Ensino Médio </a:t>
            </a:r>
            <a:endParaRPr lang="pt-BR">
              <a:solidFill>
                <a:srgbClr val="7030A0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B3C0992-6460-45A9-BBC2-8BC129913369}"/>
              </a:ext>
            </a:extLst>
          </p:cNvPr>
          <p:cNvSpPr/>
          <p:nvPr/>
        </p:nvSpPr>
        <p:spPr>
          <a:xfrm>
            <a:off x="6806587" y="2870767"/>
            <a:ext cx="3172187" cy="143775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2E08F24-EE68-4C6F-B3F8-24D7B612BC21}"/>
              </a:ext>
            </a:extLst>
          </p:cNvPr>
          <p:cNvSpPr txBox="1"/>
          <p:nvPr/>
        </p:nvSpPr>
        <p:spPr>
          <a:xfrm>
            <a:off x="7450244" y="3058321"/>
            <a:ext cx="232455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- 1.217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107027B-920C-4B36-89EF-A9BBCC79DC10}"/>
              </a:ext>
            </a:extLst>
          </p:cNvPr>
          <p:cNvSpPr txBox="1"/>
          <p:nvPr/>
        </p:nvSpPr>
        <p:spPr>
          <a:xfrm>
            <a:off x="7499888" y="3705377"/>
            <a:ext cx="232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Docentes no RS</a:t>
            </a:r>
            <a:r>
              <a:rPr lang="pt-BR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8" name="Picture 2" descr="Forma&#10;&#10;Descrição gerada automaticamente">
            <a:extLst>
              <a:ext uri="{FF2B5EF4-FFF2-40B4-BE49-F238E27FC236}">
                <a16:creationId xmlns:a16="http://schemas.microsoft.com/office/drawing/2014/main" id="{36F1FCDF-CA10-4A29-9604-08B4B6C8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0656566" y="-180842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6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Forma&#10;&#10;Descrição gerada automaticamente">
            <a:extLst>
              <a:ext uri="{FF2B5EF4-FFF2-40B4-BE49-F238E27FC236}">
                <a16:creationId xmlns:a16="http://schemas.microsoft.com/office/drawing/2014/main" id="{36F1FCDF-CA10-4A29-9604-08B4B6C8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0656566" y="-180842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C7EA20B8-278E-45CA-A3EA-3CC5A97DB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323122"/>
              </p:ext>
            </p:extLst>
          </p:nvPr>
        </p:nvGraphicFramePr>
        <p:xfrm>
          <a:off x="228314" y="2063277"/>
          <a:ext cx="6125262" cy="325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59071AE5-DC75-4DCC-8A5A-B00AC7D57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705006"/>
              </p:ext>
            </p:extLst>
          </p:nvPr>
        </p:nvGraphicFramePr>
        <p:xfrm>
          <a:off x="6455274" y="2020651"/>
          <a:ext cx="5562796" cy="325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1A71C39D-055C-4389-9B9E-40E537C2749E}"/>
              </a:ext>
            </a:extLst>
          </p:cNvPr>
          <p:cNvSpPr txBox="1"/>
          <p:nvPr/>
        </p:nvSpPr>
        <p:spPr>
          <a:xfrm>
            <a:off x="7740981" y="1553768"/>
            <a:ext cx="29913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Anos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Finais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C6C0466-5340-49ED-9740-5CCCFC285C36}"/>
              </a:ext>
            </a:extLst>
          </p:cNvPr>
          <p:cNvSpPr txBox="1"/>
          <p:nvPr/>
        </p:nvSpPr>
        <p:spPr>
          <a:xfrm>
            <a:off x="413658" y="6490624"/>
            <a:ext cx="361257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</a:t>
            </a:r>
            <a:r>
              <a:rPr lang="en-US" sz="1000">
                <a:solidFill>
                  <a:srgbClr val="7030A0"/>
                </a:solidFill>
              </a:rPr>
              <a:t>: MEC/INEP </a:t>
            </a:r>
            <a:r>
              <a:rPr lang="en-US" sz="1000" err="1">
                <a:solidFill>
                  <a:srgbClr val="7030A0"/>
                </a:solidFill>
              </a:rPr>
              <a:t>Censo</a:t>
            </a:r>
            <a:r>
              <a:rPr lang="en-US" sz="1000">
                <a:solidFill>
                  <a:srgbClr val="7030A0"/>
                </a:solidFill>
              </a:rPr>
              <a:t> da </a:t>
            </a:r>
            <a:r>
              <a:rPr lang="en-US" sz="1000" err="1">
                <a:solidFill>
                  <a:srgbClr val="7030A0"/>
                </a:solidFill>
              </a:rPr>
              <a:t>Educação</a:t>
            </a:r>
            <a:r>
              <a:rPr lang="en-US" sz="1000">
                <a:solidFill>
                  <a:srgbClr val="7030A0"/>
                </a:solidFill>
              </a:rPr>
              <a:t> </a:t>
            </a:r>
            <a:r>
              <a:rPr lang="en-US" sz="1000" err="1">
                <a:solidFill>
                  <a:srgbClr val="7030A0"/>
                </a:solidFill>
              </a:rPr>
              <a:t>Básica</a:t>
            </a:r>
            <a:r>
              <a:rPr lang="en-US" sz="1000">
                <a:solidFill>
                  <a:srgbClr val="7030A0"/>
                </a:solidFill>
              </a:rPr>
              <a:t> (2021).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375B4A4-C86C-4754-8AF8-CE2AB4260349}"/>
              </a:ext>
            </a:extLst>
          </p:cNvPr>
          <p:cNvSpPr txBox="1"/>
          <p:nvPr/>
        </p:nvSpPr>
        <p:spPr>
          <a:xfrm>
            <a:off x="1459639" y="1535514"/>
            <a:ext cx="29913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Anos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Iniciais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7468834-B10B-47EB-B006-3A190F5E2BCF}"/>
              </a:ext>
            </a:extLst>
          </p:cNvPr>
          <p:cNvSpPr txBox="1"/>
          <p:nvPr/>
        </p:nvSpPr>
        <p:spPr>
          <a:xfrm>
            <a:off x="2562015" y="843671"/>
            <a:ext cx="75078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Adequação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docente</a:t>
            </a:r>
            <a:r>
              <a:rPr lang="en-US" sz="1400" b="1">
                <a:solidFill>
                  <a:srgbClr val="7030A0"/>
                </a:solidFill>
              </a:rPr>
              <a:t> por </a:t>
            </a:r>
            <a:r>
              <a:rPr lang="en-US" sz="1400" b="1" err="1">
                <a:solidFill>
                  <a:srgbClr val="7030A0"/>
                </a:solidFill>
              </a:rPr>
              <a:t>disciplina</a:t>
            </a:r>
            <a:r>
              <a:rPr lang="en-US" sz="1400" b="1">
                <a:solidFill>
                  <a:srgbClr val="7030A0"/>
                </a:solidFill>
              </a:rPr>
              <a:t> na rede </a:t>
            </a:r>
            <a:r>
              <a:rPr lang="en-US" sz="1400" b="1" err="1">
                <a:solidFill>
                  <a:srgbClr val="7030A0"/>
                </a:solidFill>
              </a:rPr>
              <a:t>pública</a:t>
            </a:r>
            <a:r>
              <a:rPr lang="en-US" sz="1400" b="1">
                <a:solidFill>
                  <a:srgbClr val="7030A0"/>
                </a:solidFill>
              </a:rPr>
              <a:t> (%) – RS 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(2021)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86572D-DF4B-44EC-A43B-31AD1E542D1C}"/>
              </a:ext>
            </a:extLst>
          </p:cNvPr>
          <p:cNvSpPr txBox="1"/>
          <p:nvPr/>
        </p:nvSpPr>
        <p:spPr>
          <a:xfrm>
            <a:off x="413658" y="5438966"/>
            <a:ext cx="11223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(1)Docentes com formação superior de licenciatura na mesma disciplina que lecionam ou bacharelado na mesma disciplina com curso de complementação pedagógica concluído.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(2)Docentes com formação superior de bacharelado na disciplina correspondente, mas sem licenciatura ou complementação pedagógica.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(3)Docentes com licenciatura em área diferente daquela que lecionam ou com bacharelado nas disciplinas da base curricular comum e complementação pedagógica concluída em área diferente daquela que lecionam.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(4)Docentes com outra formação superior não considerada nas categorias anteriores.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(5)Docentes que não possuem curso superior completo.</a:t>
            </a:r>
            <a:endParaRPr lang="pt-BR" sz="1000" b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2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Forma&#10;&#10;Descrição gerada automaticamente">
            <a:extLst>
              <a:ext uri="{FF2B5EF4-FFF2-40B4-BE49-F238E27FC236}">
                <a16:creationId xmlns:a16="http://schemas.microsoft.com/office/drawing/2014/main" id="{36F1FCDF-CA10-4A29-9604-08B4B6C84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 r="70469"/>
          <a:stretch/>
        </p:blipFill>
        <p:spPr bwMode="auto">
          <a:xfrm rot="18854015">
            <a:off x="10656566" y="-1808425"/>
            <a:ext cx="360045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1E8CEE91-7DF7-471F-808E-6A0BF3EE7C5A}"/>
              </a:ext>
            </a:extLst>
          </p:cNvPr>
          <p:cNvSpPr txBox="1"/>
          <p:nvPr/>
        </p:nvSpPr>
        <p:spPr>
          <a:xfrm>
            <a:off x="2355780" y="463388"/>
            <a:ext cx="68762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Adequação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docente</a:t>
            </a:r>
            <a:r>
              <a:rPr lang="en-US" sz="1400" b="1">
                <a:solidFill>
                  <a:srgbClr val="7030A0"/>
                </a:solidFill>
              </a:rPr>
              <a:t> por </a:t>
            </a:r>
            <a:r>
              <a:rPr lang="en-US" sz="1400" b="1" err="1">
                <a:solidFill>
                  <a:srgbClr val="7030A0"/>
                </a:solidFill>
              </a:rPr>
              <a:t>disciplina</a:t>
            </a:r>
            <a:r>
              <a:rPr lang="en-US" sz="1400" b="1">
                <a:solidFill>
                  <a:srgbClr val="7030A0"/>
                </a:solidFill>
              </a:rPr>
              <a:t> na rede </a:t>
            </a:r>
            <a:r>
              <a:rPr lang="en-US" sz="1400" b="1" err="1">
                <a:solidFill>
                  <a:srgbClr val="7030A0"/>
                </a:solidFill>
              </a:rPr>
              <a:t>pública</a:t>
            </a:r>
            <a:r>
              <a:rPr lang="en-US" sz="1400" b="1">
                <a:solidFill>
                  <a:srgbClr val="7030A0"/>
                </a:solidFill>
              </a:rPr>
              <a:t> (%) – RS 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(2021)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78F52DA-6A7C-4E58-BCF2-0FBFF2D85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90378"/>
              </p:ext>
            </p:extLst>
          </p:nvPr>
        </p:nvGraphicFramePr>
        <p:xfrm>
          <a:off x="1882570" y="1564232"/>
          <a:ext cx="8167310" cy="379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DCBE6D5-030F-4357-9FF4-2802FA28693B}"/>
              </a:ext>
            </a:extLst>
          </p:cNvPr>
          <p:cNvSpPr txBox="1"/>
          <p:nvPr/>
        </p:nvSpPr>
        <p:spPr>
          <a:xfrm>
            <a:off x="1064696" y="6431179"/>
            <a:ext cx="361257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</a:t>
            </a:r>
            <a:r>
              <a:rPr lang="en-US" sz="1000">
                <a:solidFill>
                  <a:srgbClr val="7030A0"/>
                </a:solidFill>
              </a:rPr>
              <a:t>: MEC/INEP </a:t>
            </a:r>
            <a:r>
              <a:rPr lang="en-US" sz="1000" err="1">
                <a:solidFill>
                  <a:srgbClr val="7030A0"/>
                </a:solidFill>
              </a:rPr>
              <a:t>Censo</a:t>
            </a:r>
            <a:r>
              <a:rPr lang="en-US" sz="1000">
                <a:solidFill>
                  <a:srgbClr val="7030A0"/>
                </a:solidFill>
              </a:rPr>
              <a:t> da </a:t>
            </a:r>
            <a:r>
              <a:rPr lang="en-US" sz="1000" err="1">
                <a:solidFill>
                  <a:srgbClr val="7030A0"/>
                </a:solidFill>
              </a:rPr>
              <a:t>Educação</a:t>
            </a:r>
            <a:r>
              <a:rPr lang="en-US" sz="1000">
                <a:solidFill>
                  <a:srgbClr val="7030A0"/>
                </a:solidFill>
              </a:rPr>
              <a:t> </a:t>
            </a:r>
            <a:r>
              <a:rPr lang="en-US" sz="1000" err="1">
                <a:solidFill>
                  <a:srgbClr val="7030A0"/>
                </a:solidFill>
              </a:rPr>
              <a:t>Básica</a:t>
            </a:r>
            <a:r>
              <a:rPr lang="en-US" sz="1000">
                <a:solidFill>
                  <a:srgbClr val="7030A0"/>
                </a:solidFill>
              </a:rPr>
              <a:t> (2021).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94B6C63-78B3-42BE-B6F6-C09D65F1C6E8}"/>
              </a:ext>
            </a:extLst>
          </p:cNvPr>
          <p:cNvSpPr txBox="1"/>
          <p:nvPr/>
        </p:nvSpPr>
        <p:spPr>
          <a:xfrm>
            <a:off x="4298201" y="1229641"/>
            <a:ext cx="29913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Ensino </a:t>
            </a:r>
            <a:r>
              <a:rPr lang="en-US" sz="1400" b="1" err="1">
                <a:solidFill>
                  <a:srgbClr val="7030A0"/>
                </a:solidFill>
              </a:rPr>
              <a:t>Médio</a:t>
            </a:r>
            <a:endParaRPr lang="en-US" sz="1400" b="1">
              <a:solidFill>
                <a:srgbClr val="7030A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8F6259-1B27-444E-9145-AF3D284E8275}"/>
              </a:ext>
            </a:extLst>
          </p:cNvPr>
          <p:cNvSpPr txBox="1"/>
          <p:nvPr/>
        </p:nvSpPr>
        <p:spPr>
          <a:xfrm>
            <a:off x="968828" y="5415516"/>
            <a:ext cx="11223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(1)Docentes com formação superior de licenciatura na mesma disciplina que lecionam ou bacharelado na mesma disciplina com curso de complementação pedagógica concluído.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(2)Docentes com formação superior de bacharelado na disciplina correspondente, mas sem licenciatura ou complementação pedagógica.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(3)Docentes com licenciatura em área diferente daquela que lecionam ou com bacharelado nas disciplinas da base curricular comum e complementação pedagógica concluída em área diferente daquela que lecionam.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(4)Docentes com outra formação superior não considerada nas categorias anteriores.</a:t>
            </a:r>
            <a:endParaRPr lang="pt-BR" sz="1000" b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(5)Docentes que não possuem curso superior completo.</a:t>
            </a:r>
            <a:endParaRPr lang="pt-BR" sz="1000" b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013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D4F6-5C4C-4B3C-8B46-6431F6D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86B039-3106-4F14-8ECF-CC154D81190A}"/>
              </a:ext>
            </a:extLst>
          </p:cNvPr>
          <p:cNvSpPr txBox="1"/>
          <p:nvPr/>
        </p:nvSpPr>
        <p:spPr>
          <a:xfrm>
            <a:off x="275420" y="550844"/>
            <a:ext cx="609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>
                <a:solidFill>
                  <a:srgbClr val="5F317F"/>
                </a:solidFill>
                <a:effectLst/>
                <a:latin typeface="YAFdJs2qTWQ 0"/>
              </a:rPr>
              <a:t>1. Desinteresse pela carreira docente:</a:t>
            </a:r>
            <a:endParaRPr lang="pt-BR">
              <a:solidFill>
                <a:srgbClr val="545454"/>
              </a:solidFill>
              <a:effectLst/>
              <a:latin typeface="YAFdJs2qTWQ 0"/>
            </a:endParaRPr>
          </a:p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9011797" y="0"/>
            <a:ext cx="3180202" cy="69957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9439618" y="1026775"/>
            <a:ext cx="232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O que pode explicar esse cenário?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471CA0-2918-4E4F-040F-D9CF5D0BC478}"/>
              </a:ext>
            </a:extLst>
          </p:cNvPr>
          <p:cNvSpPr txBox="1"/>
          <p:nvPr/>
        </p:nvSpPr>
        <p:spPr>
          <a:xfrm>
            <a:off x="776588" y="1026775"/>
            <a:ext cx="743781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Ingressantes</a:t>
            </a:r>
            <a:r>
              <a:rPr lang="en-US" sz="1400" b="1">
                <a:solidFill>
                  <a:srgbClr val="7030A0"/>
                </a:solidFill>
              </a:rPr>
              <a:t>, </a:t>
            </a:r>
            <a:r>
              <a:rPr lang="en-US" sz="1400" b="1" err="1">
                <a:solidFill>
                  <a:srgbClr val="7030A0"/>
                </a:solidFill>
              </a:rPr>
              <a:t>matrículas</a:t>
            </a:r>
            <a:r>
              <a:rPr lang="en-US" sz="1400" b="1">
                <a:solidFill>
                  <a:srgbClr val="7030A0"/>
                </a:solidFill>
              </a:rPr>
              <a:t> e </a:t>
            </a:r>
            <a:r>
              <a:rPr lang="en-US" sz="1400" b="1" err="1">
                <a:solidFill>
                  <a:srgbClr val="7030A0"/>
                </a:solidFill>
              </a:rPr>
              <a:t>concluintes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nos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cursos</a:t>
            </a:r>
            <a:r>
              <a:rPr lang="en-US" sz="1400" b="1">
                <a:solidFill>
                  <a:srgbClr val="7030A0"/>
                </a:solidFill>
              </a:rPr>
              <a:t> de </a:t>
            </a:r>
            <a:r>
              <a:rPr lang="en-US" sz="1400" b="1" err="1">
                <a:solidFill>
                  <a:srgbClr val="7030A0"/>
                </a:solidFill>
              </a:rPr>
              <a:t>licenciatura</a:t>
            </a:r>
            <a:r>
              <a:rPr lang="en-US" sz="1400" b="1">
                <a:solidFill>
                  <a:srgbClr val="7030A0"/>
                </a:solidFill>
              </a:rPr>
              <a:t> </a:t>
            </a:r>
            <a:endParaRPr lang="pt-BR">
              <a:solidFill>
                <a:srgbClr val="000000"/>
              </a:solidFill>
            </a:endParaRP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(</a:t>
            </a:r>
            <a:r>
              <a:rPr lang="en-US" sz="1400" b="1" err="1">
                <a:solidFill>
                  <a:srgbClr val="7030A0"/>
                </a:solidFill>
              </a:rPr>
              <a:t>valores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absolutos</a:t>
            </a:r>
            <a:r>
              <a:rPr lang="en-US" sz="1400" b="1">
                <a:solidFill>
                  <a:srgbClr val="7030A0"/>
                </a:solidFill>
              </a:rPr>
              <a:t>) - RS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 (2010-2021)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E3312C-4537-3837-B0D6-361F48F9F884}"/>
              </a:ext>
            </a:extLst>
          </p:cNvPr>
          <p:cNvSpPr txBox="1"/>
          <p:nvPr/>
        </p:nvSpPr>
        <p:spPr>
          <a:xfrm>
            <a:off x="2710149" y="6016831"/>
            <a:ext cx="35706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</a:t>
            </a:r>
            <a:r>
              <a:rPr lang="en-US" sz="1000">
                <a:solidFill>
                  <a:srgbClr val="7030A0"/>
                </a:solidFill>
              </a:rPr>
              <a:t>: MEC/INEP Censo do Ensino Superior  (2021).</a:t>
            </a:r>
          </a:p>
        </p:txBody>
      </p:sp>
      <p:pic>
        <p:nvPicPr>
          <p:cNvPr id="8" name="Imagem 7" descr="Gráfico, Linha do tempo&#10;&#10;Descrição gerada automaticamente">
            <a:extLst>
              <a:ext uri="{FF2B5EF4-FFF2-40B4-BE49-F238E27FC236}">
                <a16:creationId xmlns:a16="http://schemas.microsoft.com/office/drawing/2014/main" id="{040B26D3-EB5B-3CF1-3BB5-FF027E3A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64" y="1846922"/>
            <a:ext cx="6488150" cy="40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5D41B7B-32F7-1C1F-C745-C95DA813B7A8}"/>
              </a:ext>
            </a:extLst>
          </p:cNvPr>
          <p:cNvSpPr/>
          <p:nvPr/>
        </p:nvSpPr>
        <p:spPr>
          <a:xfrm>
            <a:off x="892097" y="1709853"/>
            <a:ext cx="7164659" cy="402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DD4F6-5C4C-4B3C-8B46-6431F6D0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86B039-3106-4F14-8ECF-CC154D81190A}"/>
              </a:ext>
            </a:extLst>
          </p:cNvPr>
          <p:cNvSpPr txBox="1"/>
          <p:nvPr/>
        </p:nvSpPr>
        <p:spPr>
          <a:xfrm>
            <a:off x="275420" y="550844"/>
            <a:ext cx="60923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5F317F"/>
                </a:solidFill>
                <a:latin typeface="YAFdJs2qTWQ 0"/>
              </a:rPr>
              <a:t>2. </a:t>
            </a:r>
            <a:r>
              <a:rPr lang="pt-BR" b="1" i="0">
                <a:solidFill>
                  <a:srgbClr val="5F317F"/>
                </a:solidFill>
                <a:effectLst/>
                <a:latin typeface="YAFdJs2qTWQ 0"/>
              </a:rPr>
              <a:t> Envelhecimento dos Profissionais da Categoria :</a:t>
            </a:r>
            <a:endParaRPr lang="pt-BR">
              <a:solidFill>
                <a:srgbClr val="545454"/>
              </a:solidFill>
              <a:effectLst/>
              <a:latin typeface="YAFdJs2qTWQ 0"/>
            </a:endParaRPr>
          </a:p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FBCAFA-568A-47AC-8589-41DC49C031C5}"/>
              </a:ext>
            </a:extLst>
          </p:cNvPr>
          <p:cNvSpPr/>
          <p:nvPr/>
        </p:nvSpPr>
        <p:spPr>
          <a:xfrm>
            <a:off x="9011797" y="0"/>
            <a:ext cx="3180202" cy="69957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AF2ACC-0C90-4F7F-A4C0-EBF17C25BB77}"/>
              </a:ext>
            </a:extLst>
          </p:cNvPr>
          <p:cNvSpPr txBox="1"/>
          <p:nvPr/>
        </p:nvSpPr>
        <p:spPr>
          <a:xfrm>
            <a:off x="9439618" y="1026775"/>
            <a:ext cx="232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C000"/>
                </a:solidFill>
              </a:rPr>
              <a:t>O que pode explicar esse cenário?  </a:t>
            </a:r>
          </a:p>
        </p:txBody>
      </p:sp>
      <p:pic>
        <p:nvPicPr>
          <p:cNvPr id="2" name="Imagem 1" descr="Gráfico, Gráfico de barras&#10;&#10;Descrição gerada automaticamente">
            <a:extLst>
              <a:ext uri="{FF2B5EF4-FFF2-40B4-BE49-F238E27FC236}">
                <a16:creationId xmlns:a16="http://schemas.microsoft.com/office/drawing/2014/main" id="{D01DE973-5516-A260-F7AF-BD6E97A37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62" y="1823124"/>
            <a:ext cx="6293004" cy="39124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BB2D0FD-E08E-D3FD-D42E-96D7E21F4712}"/>
              </a:ext>
            </a:extLst>
          </p:cNvPr>
          <p:cNvSpPr txBox="1"/>
          <p:nvPr/>
        </p:nvSpPr>
        <p:spPr>
          <a:xfrm>
            <a:off x="1682570" y="1075947"/>
            <a:ext cx="52569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err="1">
                <a:solidFill>
                  <a:srgbClr val="7030A0"/>
                </a:solidFill>
              </a:rPr>
              <a:t>Número</a:t>
            </a:r>
            <a:r>
              <a:rPr lang="en-US" sz="1400" b="1">
                <a:solidFill>
                  <a:srgbClr val="7030A0"/>
                </a:solidFill>
              </a:rPr>
              <a:t> de </a:t>
            </a:r>
            <a:r>
              <a:rPr lang="en-US" sz="1400" b="1" err="1">
                <a:solidFill>
                  <a:srgbClr val="7030A0"/>
                </a:solidFill>
              </a:rPr>
              <a:t>docentes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por</a:t>
            </a:r>
            <a:r>
              <a:rPr lang="en-US" sz="1400" b="1">
                <a:solidFill>
                  <a:srgbClr val="7030A0"/>
                </a:solidFill>
              </a:rPr>
              <a:t> </a:t>
            </a:r>
            <a:r>
              <a:rPr lang="en-US" sz="1400" b="1" err="1">
                <a:solidFill>
                  <a:srgbClr val="7030A0"/>
                </a:solidFill>
              </a:rPr>
              <a:t>idade</a:t>
            </a:r>
            <a:r>
              <a:rPr lang="en-US" sz="1400" b="1">
                <a:solidFill>
                  <a:srgbClr val="7030A0"/>
                </a:solidFill>
              </a:rPr>
              <a:t> -  RS</a:t>
            </a:r>
          </a:p>
          <a:p>
            <a:pPr algn="ctr"/>
            <a:r>
              <a:rPr lang="en-US" sz="1400" b="1">
                <a:solidFill>
                  <a:srgbClr val="7030A0"/>
                </a:solidFill>
              </a:rPr>
              <a:t> (2018-2022)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D21C66-6B4A-03CB-AD74-3D64B5F6D22D}"/>
              </a:ext>
            </a:extLst>
          </p:cNvPr>
          <p:cNvSpPr txBox="1"/>
          <p:nvPr/>
        </p:nvSpPr>
        <p:spPr>
          <a:xfrm rot="16200000">
            <a:off x="886522" y="3061009"/>
            <a:ext cx="45720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2">
                    <a:lumMod val="50000"/>
                  </a:schemeClr>
                </a:solidFill>
              </a:rPr>
              <a:t>mil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A5DCD9-9BCD-66E6-1D48-DB4714F5EB6E}"/>
              </a:ext>
            </a:extLst>
          </p:cNvPr>
          <p:cNvSpPr txBox="1"/>
          <p:nvPr/>
        </p:nvSpPr>
        <p:spPr>
          <a:xfrm>
            <a:off x="3195166" y="5846251"/>
            <a:ext cx="33819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7030A0"/>
                </a:solidFill>
              </a:rPr>
              <a:t>Fonte</a:t>
            </a:r>
            <a:r>
              <a:rPr lang="en-US" sz="1000">
                <a:solidFill>
                  <a:srgbClr val="7030A0"/>
                </a:solidFill>
              </a:rPr>
              <a:t>: MEC/INEP Censo do Ensino Superior  (2021).</a:t>
            </a:r>
          </a:p>
        </p:txBody>
      </p:sp>
    </p:spTree>
    <p:extLst>
      <p:ext uri="{BB962C8B-B14F-4D97-AF65-F5344CB8AC3E}">
        <p14:creationId xmlns:p14="http://schemas.microsoft.com/office/powerpoint/2010/main" val="241186008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13_TF33968143_Win32" id="{212BFE24-30E6-4C3E-9B53-F29A9181BD21}" vid="{982B489A-C9B1-4FBF-BBC5-D41820D2710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60f5b8-62cd-4dc1-9960-0c2859e8cca3">
      <Terms xmlns="http://schemas.microsoft.com/office/infopath/2007/PartnerControls"/>
    </lcf76f155ced4ddcb4097134ff3c332f>
    <TaxCatchAll xmlns="9e8ef6f1-e54a-459c-8523-c9ce5cc869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9E83D36F76924CBCFCB5828D9B69E6" ma:contentTypeVersion="14" ma:contentTypeDescription="Crie um novo documento." ma:contentTypeScope="" ma:versionID="5083c7c9d62096897728daf04891d904">
  <xsd:schema xmlns:xsd="http://www.w3.org/2001/XMLSchema" xmlns:xs="http://www.w3.org/2001/XMLSchema" xmlns:p="http://schemas.microsoft.com/office/2006/metadata/properties" xmlns:ns2="9060f5b8-62cd-4dc1-9960-0c2859e8cca3" xmlns:ns3="9e8ef6f1-e54a-459c-8523-c9ce5cc8694a" targetNamespace="http://schemas.microsoft.com/office/2006/metadata/properties" ma:root="true" ma:fieldsID="1c198e71b09eb47c5c1b9a760d894125" ns2:_="" ns3:_="">
    <xsd:import namespace="9060f5b8-62cd-4dc1-9960-0c2859e8cca3"/>
    <xsd:import namespace="9e8ef6f1-e54a-459c-8523-c9ce5cc86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0f5b8-62cd-4dc1-9960-0c2859e8c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ffda5025-0764-4a31-aac0-71319eaca9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ef6f1-e54a-459c-8523-c9ce5cc86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16d4671-b947-4cfa-97b3-2d84d0ab2763}" ma:internalName="TaxCatchAll" ma:showField="CatchAllData" ma:web="9e8ef6f1-e54a-459c-8523-c9ce5cc86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4F7209-A407-4CFB-9C3E-C69AB93152F3}">
  <ds:schemaRefs>
    <ds:schemaRef ds:uri="6006b2b7-ffc4-45de-92fc-549c0ce52918"/>
    <ds:schemaRef ds:uri="9060f5b8-62cd-4dc1-9960-0c2859e8cca3"/>
    <ds:schemaRef ds:uri="9e8ef6f1-e54a-459c-8523-c9ce5cc8694a"/>
    <ds:schemaRef ds:uri="fd83d77a-4828-4579-9a59-3a04f06f1b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C4691-13BB-4097-8D7B-D0B47FFB5D34}">
  <ds:schemaRefs>
    <ds:schemaRef ds:uri="9060f5b8-62cd-4dc1-9960-0c2859e8cca3"/>
    <ds:schemaRef ds:uri="9e8ef6f1-e54a-459c-8523-c9ce5cc869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{36B9962E-1981-4AA0-B03C-70CCCE079BDF}tf33968143_win32</Template>
  <Application>Microsoft Office PowerPoint</Application>
  <PresentationFormat>Widescreen</PresentationFormat>
  <Slides>15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Personalizado</vt:lpstr>
      <vt:lpstr>Apagão de professores no RS.</vt:lpstr>
      <vt:lpstr>SOBRE NÓS</vt:lpstr>
      <vt:lpstr>Sobre o estudo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Obrigada </vt:lpstr>
    </vt:vector>
  </TitlesOfParts>
  <Company>Sistema Fiergs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Apagão de professores no RS.</dc:title>
  <dc:creator>Ecleia Conforto</dc:creator>
  <cp:revision>1</cp:revision>
  <dcterms:created xsi:type="dcterms:W3CDTF">2023-10-06T19:03:20Z</dcterms:created>
  <dcterms:modified xsi:type="dcterms:W3CDTF">2023-10-10T11:37:36Z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0x0101000D9E83D36F76924CBCFCB5828D9B69E6</vt:lpwstr>
  </property>
  <property fmtid="{D5CDD505-2E9C-101B-9397-08002B2CF9AE}" pid="3" name="MediaServiceImageTags">
    <vt:lpwstr/>
  </property>
</Properties>
</file>